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32"/>
  </p:notesMasterIdLst>
  <p:handoutMasterIdLst>
    <p:handoutMasterId r:id="rId33"/>
  </p:handoutMasterIdLst>
  <p:sldIdLst>
    <p:sldId id="676" r:id="rId7"/>
    <p:sldId id="684" r:id="rId8"/>
    <p:sldId id="675" r:id="rId9"/>
    <p:sldId id="686" r:id="rId10"/>
    <p:sldId id="699" r:id="rId11"/>
    <p:sldId id="700" r:id="rId12"/>
    <p:sldId id="698" r:id="rId13"/>
    <p:sldId id="701" r:id="rId14"/>
    <p:sldId id="690" r:id="rId15"/>
    <p:sldId id="696" r:id="rId16"/>
    <p:sldId id="697" r:id="rId17"/>
    <p:sldId id="691" r:id="rId18"/>
    <p:sldId id="692" r:id="rId19"/>
    <p:sldId id="702" r:id="rId20"/>
    <p:sldId id="693" r:id="rId21"/>
    <p:sldId id="694" r:id="rId22"/>
    <p:sldId id="695" r:id="rId23"/>
    <p:sldId id="687" r:id="rId24"/>
    <p:sldId id="689" r:id="rId25"/>
    <p:sldId id="688" r:id="rId26"/>
    <p:sldId id="685" r:id="rId27"/>
    <p:sldId id="683" r:id="rId28"/>
    <p:sldId id="678" r:id="rId29"/>
    <p:sldId id="668" r:id="rId30"/>
    <p:sldId id="266" r:id="rId31"/>
  </p:sldIdLst>
  <p:sldSz cx="12192000" cy="6858000"/>
  <p:notesSz cx="6858000" cy="9144000"/>
  <p:embeddedFontLst>
    <p:embeddedFont>
      <p:font typeface="Myriad for Rabobank" panose="020B0604020202020204" charset="0"/>
      <p:regular r:id="rId34"/>
      <p:bold r:id="rId35"/>
      <p:italic r:id="rId36"/>
      <p:boldItalic r:id="rId37"/>
    </p:embeddedFont>
    <p:embeddedFont>
      <p:font typeface="Myriad for Rabobank Bd" panose="020B0604020202020204" charset="0"/>
      <p:bold r:id="rId38"/>
    </p:embeddedFont>
    <p:embeddedFont>
      <p:font typeface="Myriad for Rabobank Bd It" panose="020B0604020202020204" charset="0"/>
      <p:regular r:id="rId39"/>
      <p:bold r:id="rId40"/>
      <p:boldItalic r:id="rId41"/>
    </p:embeddedFont>
    <p:embeddedFont>
      <p:font typeface="Myriad for Rabobank Blk" panose="020B0604020202020204" charset="0"/>
      <p:bold r:id="rId42"/>
    </p:embeddedFont>
    <p:embeddedFont>
      <p:font typeface="Myriad for Rabobank Blk It" panose="020B0903030403090204" charset="0"/>
      <p:bold r:id="rId43"/>
      <p:boldItalic r:id="rId44"/>
    </p:embeddedFont>
    <p:embeddedFont>
      <p:font typeface="Myriad for Rabobank It" panose="020B0604020202020204" charset="0"/>
      <p:regular r:id="rId45"/>
      <p:italic r:id="rId46"/>
    </p:embeddedFont>
    <p:embeddedFont>
      <p:font typeface="Myriad for Rabobank Lt" panose="020B0604020202020204" charset="0"/>
      <p:regular r:id="rId47"/>
    </p:embeddedFont>
    <p:embeddedFont>
      <p:font typeface="Myriad for Rabobank Lt It" panose="020B0403030403090204" charset="0"/>
      <p:regular r:id="rId48"/>
      <p:italic r:id="rId49"/>
    </p:embeddedFont>
    <p:embeddedFont>
      <p:font typeface="Myriad for Rabobank SBd" panose="020B0604020202020204" charset="0"/>
      <p:regular r:id="rId50"/>
      <p:bold r:id="rId51"/>
    </p:embeddedFont>
    <p:embeddedFont>
      <p:font typeface="Myriad for Rabobank SBd It" panose="020B0604020202020204" charset="0"/>
      <p:regular r:id="rId52"/>
      <p:bold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CA26CF7C-B483-43BD-88AF-EB83FE487E70}">
          <p14:sldIdLst>
            <p14:sldId id="676"/>
            <p14:sldId id="684"/>
          </p14:sldIdLst>
        </p14:section>
        <p14:section name="Separating slide" id="{BE713F8A-BE1C-488B-8E1E-E4054106C75C}">
          <p14:sldIdLst>
            <p14:sldId id="675"/>
            <p14:sldId id="686"/>
            <p14:sldId id="699"/>
            <p14:sldId id="700"/>
            <p14:sldId id="698"/>
            <p14:sldId id="701"/>
            <p14:sldId id="690"/>
            <p14:sldId id="696"/>
            <p14:sldId id="697"/>
            <p14:sldId id="691"/>
            <p14:sldId id="692"/>
            <p14:sldId id="702"/>
            <p14:sldId id="693"/>
            <p14:sldId id="694"/>
            <p14:sldId id="695"/>
            <p14:sldId id="687"/>
            <p14:sldId id="689"/>
            <p14:sldId id="688"/>
            <p14:sldId id="685"/>
          </p14:sldIdLst>
        </p14:section>
        <p14:section name="Concluding slide" id="{D5F0A62D-8155-4462-924A-F07769536595}">
          <p14:sldIdLst>
            <p14:sldId id="683"/>
          </p14:sldIdLst>
        </p14:section>
        <p14:section name="Closing slide" id="{6E115447-0F52-41A6-BE78-BACCA779D16F}">
          <p14:sldIdLst>
            <p14:sldId id="678"/>
          </p14:sldIdLst>
        </p14:section>
        <p14:section name="Tips &amp; tricks" id="{F83E6623-C076-43DA-8331-2840144FE5B6}">
          <p14:sldIdLst>
            <p14:sldId id="668"/>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FAA"/>
    <a:srgbClr val="FF6700"/>
    <a:srgbClr val="10109F"/>
    <a:srgbClr val="0058FF"/>
    <a:srgbClr val="10106A"/>
    <a:srgbClr val="FFFFFF"/>
    <a:srgbClr val="E6E6E6"/>
    <a:srgbClr val="003EBC"/>
    <a:srgbClr val="D8D9DA"/>
    <a:srgbClr val="34AD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2D8E3-F083-451F-A2E0-CE2C92742952}" v="28" dt="2025-04-14T20:16:57.0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1" autoAdjust="0"/>
    <p:restoredTop sz="89894" autoAdjust="0"/>
  </p:normalViewPr>
  <p:slideViewPr>
    <p:cSldViewPr snapToGrid="0">
      <p:cViewPr varScale="1">
        <p:scale>
          <a:sx n="74" d="100"/>
          <a:sy n="74" d="100"/>
        </p:scale>
        <p:origin x="941" y="8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2708"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6.fntdata"/><Relationship Id="rId21" Type="http://schemas.openxmlformats.org/officeDocument/2006/relationships/slide" Target="slides/slide15.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microsoft.com/office/2015/10/relationships/revisionInfo" Target="revisionInfo.xml"/><Relationship Id="rId5" Type="http://schemas.openxmlformats.org/officeDocument/2006/relationships/customXml" Target="../customXml/item5.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4.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11.fntdata"/><Relationship Id="rId52"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4/14/2025</a:t>
            </a:fld>
            <a:endParaRPr lang="en-US" dirty="0">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dirty="0">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14/04/2025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13504" y="5494468"/>
            <a:ext cx="12192000" cy="1363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C8EE1809-4F71-2CAF-F6AF-90A86B0DBE9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8" name="Subtitle 2">
            <a:extLst>
              <a:ext uri="{FF2B5EF4-FFF2-40B4-BE49-F238E27FC236}">
                <a16:creationId xmlns:a16="http://schemas.microsoft.com/office/drawing/2014/main" id="{8A8E11C7-8AC7-4E57-9FF2-B2290BF164B7}"/>
              </a:ext>
            </a:extLst>
          </p:cNvPr>
          <p:cNvSpPr>
            <a:spLocks noGrp="1"/>
          </p:cNvSpPr>
          <p:nvPr userDrawn="1">
            <p:ph type="subTitle" idx="13"/>
          </p:nvPr>
        </p:nvSpPr>
        <p:spPr>
          <a:xfrm>
            <a:off x="609600" y="1363532"/>
            <a:ext cx="10945792" cy="462728"/>
          </a:xfrm>
        </p:spPr>
        <p:txBody>
          <a:bodyPr lIns="0" tIns="0" rIns="0" bIns="0" anchor="ctr">
            <a:noAutofit/>
          </a:bodyPr>
          <a:lstStyle>
            <a:lvl1pPr>
              <a:defRPr lang="en-GB" sz="2400" dirty="0">
                <a:solidFill>
                  <a:schemeClr val="bg1"/>
                </a:solidFill>
              </a:defRPr>
            </a:lvl1pPr>
          </a:lstStyle>
          <a:p>
            <a:pPr marL="0" lvl="0" indent="0">
              <a:buNone/>
            </a:pPr>
            <a:endParaRPr lang="en-US" noProof="0" dirty="0"/>
          </a:p>
        </p:txBody>
      </p:sp>
      <p:sp>
        <p:nvSpPr>
          <p:cNvPr id="11" name="Title 1">
            <a:extLst>
              <a:ext uri="{FF2B5EF4-FFF2-40B4-BE49-F238E27FC236}">
                <a16:creationId xmlns:a16="http://schemas.microsoft.com/office/drawing/2014/main" id="{FC5F9583-417F-4FD2-8504-D6CCC8BDEA49}"/>
              </a:ext>
            </a:extLst>
          </p:cNvPr>
          <p:cNvSpPr>
            <a:spLocks noGrp="1"/>
          </p:cNvSpPr>
          <p:nvPr userDrawn="1">
            <p:ph type="title"/>
          </p:nvPr>
        </p:nvSpPr>
        <p:spPr>
          <a:xfrm>
            <a:off x="609600" y="555307"/>
            <a:ext cx="10945792" cy="640585"/>
          </a:xfrm>
        </p:spPr>
        <p:txBody>
          <a:bodyPr anchor="ctr">
            <a:noAutofit/>
          </a:bodyPr>
          <a:lstStyle>
            <a:lvl1pPr>
              <a:defRPr sz="5800">
                <a:solidFill>
                  <a:schemeClr val="bg1"/>
                </a:solidFill>
              </a:defRPr>
            </a:lvl1pPr>
          </a:lstStyle>
          <a:p>
            <a:endParaRPr lang="en-US" noProof="0" dirty="0"/>
          </a:p>
        </p:txBody>
      </p:sp>
      <p:sp>
        <p:nvSpPr>
          <p:cNvPr id="15" name="Text Placeholder 14">
            <a:extLst>
              <a:ext uri="{FF2B5EF4-FFF2-40B4-BE49-F238E27FC236}">
                <a16:creationId xmlns:a16="http://schemas.microsoft.com/office/drawing/2014/main" id="{4EE68B6E-F7BC-1581-401C-8A90D64D5330}"/>
              </a:ext>
            </a:extLst>
          </p:cNvPr>
          <p:cNvSpPr>
            <a:spLocks noGrp="1"/>
          </p:cNvSpPr>
          <p:nvPr userDrawn="1">
            <p:ph type="body" sz="quarter" idx="15" hasCustomPrompt="1"/>
          </p:nvPr>
        </p:nvSpPr>
        <p:spPr>
          <a:xfrm>
            <a:off x="609600" y="2002680"/>
            <a:ext cx="10945792" cy="462729"/>
          </a:xfrm>
        </p:spPr>
        <p:txBody>
          <a:bodyPr anchor="ctr" anchorCtr="0"/>
          <a:lstStyle>
            <a:lvl1pPr>
              <a:defRPr sz="2400">
                <a:solidFill>
                  <a:schemeClr val="bg1"/>
                </a:solidFill>
              </a:defRPr>
            </a:lvl1pPr>
          </a:lstStyle>
          <a:p>
            <a:pPr lvl="0"/>
            <a:r>
              <a:rPr lang="en-GB" dirty="0"/>
              <a:t>Click to add the name of the speaker(s)</a:t>
            </a:r>
            <a:endParaRPr lang="nl-NL" dirty="0"/>
          </a:p>
        </p:txBody>
      </p:sp>
      <p:grpSp>
        <p:nvGrpSpPr>
          <p:cNvPr id="10" name="Group 9">
            <a:extLst>
              <a:ext uri="{FF2B5EF4-FFF2-40B4-BE49-F238E27FC236}">
                <a16:creationId xmlns:a16="http://schemas.microsoft.com/office/drawing/2014/main" id="{DB6B8421-DA64-DE51-BC29-2D9F92401CBD}"/>
              </a:ext>
            </a:extLst>
          </p:cNvPr>
          <p:cNvGrpSpPr/>
          <p:nvPr userDrawn="1"/>
        </p:nvGrpSpPr>
        <p:grpSpPr>
          <a:xfrm>
            <a:off x="637169" y="5790193"/>
            <a:ext cx="2915808" cy="778602"/>
            <a:chOff x="637169" y="5790193"/>
            <a:chExt cx="2915808" cy="778602"/>
          </a:xfrm>
        </p:grpSpPr>
        <p:cxnSp>
          <p:nvCxnSpPr>
            <p:cNvPr id="18" name="Straight Connector 17">
              <a:extLst>
                <a:ext uri="{FF2B5EF4-FFF2-40B4-BE49-F238E27FC236}">
                  <a16:creationId xmlns:a16="http://schemas.microsoft.com/office/drawing/2014/main" id="{D1EA2205-CA95-12A8-85AA-13ABB558E45A}"/>
                </a:ext>
              </a:extLst>
            </p:cNvPr>
            <p:cNvCxnSpPr>
              <a:cxnSpLocks/>
            </p:cNvCxnSpPr>
            <p:nvPr userDrawn="1"/>
          </p:nvCxnSpPr>
          <p:spPr>
            <a:xfrm>
              <a:off x="637169" y="6568795"/>
              <a:ext cx="2821464" cy="0"/>
            </a:xfrm>
            <a:prstGeom prst="line">
              <a:avLst/>
            </a:prstGeom>
            <a:ln w="19050">
              <a:solidFill>
                <a:srgbClr val="10109F"/>
              </a:solidFill>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79185AD4-7F2E-5D7F-D22A-A0B903AD3D4B}"/>
                </a:ext>
              </a:extLst>
            </p:cNvPr>
            <p:cNvSpPr txBox="1"/>
            <p:nvPr userDrawn="1"/>
          </p:nvSpPr>
          <p:spPr>
            <a:xfrm>
              <a:off x="1321108" y="5815805"/>
              <a:ext cx="2231869" cy="738664"/>
            </a:xfrm>
            <a:prstGeom prst="rect">
              <a:avLst/>
            </a:prstGeom>
            <a:noFill/>
          </p:spPr>
          <p:txBody>
            <a:bodyPr wrap="square" rtlCol="0">
              <a:spAutoFit/>
            </a:bodyPr>
            <a:lstStyle/>
            <a:p>
              <a:r>
                <a:rPr lang="en-GB" sz="2400" dirty="0">
                  <a:solidFill>
                    <a:srgbClr val="000FAA"/>
                  </a:solidFill>
                  <a:latin typeface="Myriad for Rabobank It" panose="020B0503030403090204" pitchFamily="34" charset="0"/>
                </a:rPr>
                <a:t>Engineer’s Week</a:t>
              </a:r>
            </a:p>
            <a:p>
              <a:r>
                <a:rPr lang="en-GB" sz="1800" dirty="0">
                  <a:solidFill>
                    <a:schemeClr val="accent1"/>
                  </a:solidFill>
                  <a:latin typeface="+mj-lt"/>
                </a:rPr>
                <a:t>April  15, 16 &amp; 17</a:t>
              </a:r>
              <a:endParaRPr lang="nl-NL" sz="1800" dirty="0">
                <a:solidFill>
                  <a:schemeClr val="accent1"/>
                </a:solidFill>
                <a:latin typeface="+mj-lt"/>
              </a:endParaRPr>
            </a:p>
          </p:txBody>
        </p:sp>
        <p:pic>
          <p:nvPicPr>
            <p:cNvPr id="4" name="Picture 3">
              <a:extLst>
                <a:ext uri="{FF2B5EF4-FFF2-40B4-BE49-F238E27FC236}">
                  <a16:creationId xmlns:a16="http://schemas.microsoft.com/office/drawing/2014/main" id="{84586E79-9F99-D504-30E9-83694377C99E}"/>
                </a:ext>
              </a:extLst>
            </p:cNvPr>
            <p:cNvPicPr>
              <a:picLocks noChangeAspect="1"/>
            </p:cNvPicPr>
            <p:nvPr userDrawn="1"/>
          </p:nvPicPr>
          <p:blipFill>
            <a:blip r:embed="rId2"/>
            <a:stretch>
              <a:fillRect/>
            </a:stretch>
          </p:blipFill>
          <p:spPr>
            <a:xfrm>
              <a:off x="711549" y="5790193"/>
              <a:ext cx="531387" cy="706690"/>
            </a:xfrm>
            <a:prstGeom prst="rect">
              <a:avLst/>
            </a:prstGeom>
          </p:spPr>
        </p:pic>
      </p:grpSp>
      <p:pic>
        <p:nvPicPr>
          <p:cNvPr id="12" name="Picture 11" descr="A person looking at a computer screen&#10;&#10;Description automatically generated">
            <a:extLst>
              <a:ext uri="{FF2B5EF4-FFF2-40B4-BE49-F238E27FC236}">
                <a16:creationId xmlns:a16="http://schemas.microsoft.com/office/drawing/2014/main" id="{06608EB3-5FB2-5619-B488-732ECD1D90F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340" b="17375"/>
          <a:stretch/>
        </p:blipFill>
        <p:spPr>
          <a:xfrm>
            <a:off x="-13504" y="0"/>
            <a:ext cx="12205504" cy="5512274"/>
          </a:xfrm>
          <a:prstGeom prst="rect">
            <a:avLst/>
          </a:prstGeom>
        </p:spPr>
      </p:pic>
      <p:sp>
        <p:nvSpPr>
          <p:cNvPr id="21" name="Rectangle 20">
            <a:extLst>
              <a:ext uri="{FF2B5EF4-FFF2-40B4-BE49-F238E27FC236}">
                <a16:creationId xmlns:a16="http://schemas.microsoft.com/office/drawing/2014/main" id="{F6BC3977-96B4-B092-D51D-98A115606C84}"/>
              </a:ext>
            </a:extLst>
          </p:cNvPr>
          <p:cNvSpPr/>
          <p:nvPr userDrawn="1"/>
        </p:nvSpPr>
        <p:spPr>
          <a:xfrm>
            <a:off x="-13504" y="29984"/>
            <a:ext cx="12205504" cy="547100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TextBox 3">
            <a:extLst>
              <a:ext uri="{FF2B5EF4-FFF2-40B4-BE49-F238E27FC236}">
                <a16:creationId xmlns:a16="http://schemas.microsoft.com/office/drawing/2014/main" id="{9F4E5F13-931B-4B6C-F8B6-C17BA51DE481}"/>
              </a:ext>
            </a:extLst>
          </p:cNvPr>
          <p:cNvSpPr txBox="1"/>
          <p:nvPr userDrawn="1"/>
        </p:nvSpPr>
        <p:spPr>
          <a:xfrm>
            <a:off x="3221636"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a:extLst>
              <a:ext uri="{FF2B5EF4-FFF2-40B4-BE49-F238E27FC236}">
                <a16:creationId xmlns:a16="http://schemas.microsoft.com/office/drawing/2014/main" id="{FE8F3CAC-C084-21EC-E0A2-C4D088E84DEF}"/>
              </a:ext>
            </a:extLst>
          </p:cNvPr>
          <p:cNvSpPr txBox="1"/>
          <p:nvPr userDrawn="1"/>
        </p:nvSpPr>
        <p:spPr>
          <a:xfrm>
            <a:off x="9376725" y="629147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5" name="TextBox 3">
            <a:extLst>
              <a:ext uri="{FF2B5EF4-FFF2-40B4-BE49-F238E27FC236}">
                <a16:creationId xmlns:a16="http://schemas.microsoft.com/office/drawing/2014/main" id="{391CD654-0203-18B6-6E53-A76A83A53FDC}"/>
              </a:ext>
            </a:extLst>
          </p:cNvPr>
          <p:cNvSpPr txBox="1"/>
          <p:nvPr userDrawn="1"/>
        </p:nvSpPr>
        <p:spPr>
          <a:xfrm>
            <a:off x="449293" y="64145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US" dirty="0"/>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US" dirty="0"/>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US"/>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US" dirty="0"/>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endParaRPr lang="en-US" noProof="0"/>
          </a:p>
        </p:txBody>
      </p:sp>
      <p:sp>
        <p:nvSpPr>
          <p:cNvPr id="3" name="TextBox 2">
            <a:extLst>
              <a:ext uri="{FF2B5EF4-FFF2-40B4-BE49-F238E27FC236}">
                <a16:creationId xmlns:a16="http://schemas.microsoft.com/office/drawing/2014/main" id="{60F35F33-F4B0-6C30-CCC9-F9F460C4612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4" name="TextBox 3">
            <a:extLst>
              <a:ext uri="{FF2B5EF4-FFF2-40B4-BE49-F238E27FC236}">
                <a16:creationId xmlns:a16="http://schemas.microsoft.com/office/drawing/2014/main" id="{3D11C30D-DCF0-0B6F-0474-DB0818BCBB4D}"/>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E4A86E34-F8B7-9BC8-8BEE-62DD34678F2A}"/>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90F9AC3B-5B2D-754E-006C-62914B160626}"/>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dirty="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647475"/>
            <a:ext cx="3985549" cy="640585"/>
          </a:xfrm>
        </p:spPr>
        <p:txBody>
          <a:bodyPr anchor="b">
            <a:noAutofit/>
          </a:bodyPr>
          <a:lstStyle>
            <a:lvl1pPr>
              <a:defRPr>
                <a:solidFill>
                  <a:schemeClr val="accent1"/>
                </a:solidFill>
              </a:defRPr>
            </a:lvl1pPr>
          </a:lstStyle>
          <a:p>
            <a:r>
              <a:rPr lang="en-US" dirty="0"/>
              <a:t>Click to edit Master title style</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303300"/>
            <a:ext cx="3985549" cy="462728"/>
          </a:xfrm>
        </p:spPr>
        <p:txBody>
          <a:bodyPr lIns="0" tIns="0" rIns="0" bIns="0">
            <a:noAutofit/>
          </a:bodyPr>
          <a:lstStyle>
            <a:lvl1pPr>
              <a:defRPr lang="en-GB" sz="2400" dirty="0">
                <a:solidFill>
                  <a:schemeClr val="tx2"/>
                </a:solidFill>
              </a:defRPr>
            </a:lvl1pPr>
          </a:lstStyle>
          <a:p>
            <a:pPr marL="0" lvl="0" indent="0">
              <a:buNone/>
            </a:pPr>
            <a:endParaRPr lang="en-US" noProof="0" dirty="0"/>
          </a:p>
        </p:txBody>
      </p:sp>
      <p:sp>
        <p:nvSpPr>
          <p:cNvPr id="3" name="TextBox 2">
            <a:extLst>
              <a:ext uri="{FF2B5EF4-FFF2-40B4-BE49-F238E27FC236}">
                <a16:creationId xmlns:a16="http://schemas.microsoft.com/office/drawing/2014/main" id="{92FF3193-C2AE-AFC9-E170-F5FFFA345CCE}"/>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grpSp>
        <p:nvGrpSpPr>
          <p:cNvPr id="8" name="Group 7">
            <a:extLst>
              <a:ext uri="{FF2B5EF4-FFF2-40B4-BE49-F238E27FC236}">
                <a16:creationId xmlns:a16="http://schemas.microsoft.com/office/drawing/2014/main" id="{021E224B-362D-0CB8-A4C6-70A1CF6EFC1F}"/>
              </a:ext>
            </a:extLst>
          </p:cNvPr>
          <p:cNvGrpSpPr/>
          <p:nvPr userDrawn="1"/>
        </p:nvGrpSpPr>
        <p:grpSpPr>
          <a:xfrm>
            <a:off x="637169" y="5790193"/>
            <a:ext cx="2915808" cy="778602"/>
            <a:chOff x="637169" y="5790193"/>
            <a:chExt cx="2915808" cy="778602"/>
          </a:xfrm>
        </p:grpSpPr>
        <p:cxnSp>
          <p:nvCxnSpPr>
            <p:cNvPr id="10" name="Straight Connector 9">
              <a:extLst>
                <a:ext uri="{FF2B5EF4-FFF2-40B4-BE49-F238E27FC236}">
                  <a16:creationId xmlns:a16="http://schemas.microsoft.com/office/drawing/2014/main" id="{AF7680EF-082B-828C-9909-988C14988A67}"/>
                </a:ext>
              </a:extLst>
            </p:cNvPr>
            <p:cNvCxnSpPr>
              <a:cxnSpLocks/>
            </p:cNvCxnSpPr>
            <p:nvPr userDrawn="1"/>
          </p:nvCxnSpPr>
          <p:spPr>
            <a:xfrm>
              <a:off x="637169" y="6568795"/>
              <a:ext cx="2821464" cy="0"/>
            </a:xfrm>
            <a:prstGeom prst="line">
              <a:avLst/>
            </a:prstGeom>
            <a:ln w="19050">
              <a:solidFill>
                <a:srgbClr val="10109F"/>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56C230FC-C60C-0407-EF09-008FF8B3354B}"/>
                </a:ext>
              </a:extLst>
            </p:cNvPr>
            <p:cNvSpPr txBox="1"/>
            <p:nvPr userDrawn="1"/>
          </p:nvSpPr>
          <p:spPr>
            <a:xfrm>
              <a:off x="1321108" y="5815805"/>
              <a:ext cx="2231869" cy="738664"/>
            </a:xfrm>
            <a:prstGeom prst="rect">
              <a:avLst/>
            </a:prstGeom>
            <a:noFill/>
          </p:spPr>
          <p:txBody>
            <a:bodyPr wrap="square" rtlCol="0">
              <a:spAutoFit/>
            </a:bodyPr>
            <a:lstStyle/>
            <a:p>
              <a:r>
                <a:rPr lang="en-GB" sz="2400" dirty="0">
                  <a:solidFill>
                    <a:srgbClr val="000FAA"/>
                  </a:solidFill>
                  <a:latin typeface="Myriad for Rabobank It" panose="020B0503030403090204" pitchFamily="34" charset="0"/>
                </a:rPr>
                <a:t>Engineer’s Week</a:t>
              </a:r>
            </a:p>
            <a:p>
              <a:r>
                <a:rPr lang="en-GB" sz="1800" dirty="0">
                  <a:solidFill>
                    <a:schemeClr val="accent1"/>
                  </a:solidFill>
                  <a:latin typeface="+mj-lt"/>
                </a:rPr>
                <a:t>April 15, 16 &amp; 17</a:t>
              </a:r>
              <a:endParaRPr lang="nl-NL" sz="1800" dirty="0">
                <a:solidFill>
                  <a:schemeClr val="accent1"/>
                </a:solidFill>
                <a:latin typeface="+mj-lt"/>
              </a:endParaRPr>
            </a:p>
          </p:txBody>
        </p:sp>
        <p:pic>
          <p:nvPicPr>
            <p:cNvPr id="12" name="Picture 11">
              <a:extLst>
                <a:ext uri="{FF2B5EF4-FFF2-40B4-BE49-F238E27FC236}">
                  <a16:creationId xmlns:a16="http://schemas.microsoft.com/office/drawing/2014/main" id="{D090AF38-8F02-FE69-1553-7D18AD79933C}"/>
                </a:ext>
              </a:extLst>
            </p:cNvPr>
            <p:cNvPicPr>
              <a:picLocks noChangeAspect="1"/>
            </p:cNvPicPr>
            <p:nvPr userDrawn="1"/>
          </p:nvPicPr>
          <p:blipFill>
            <a:blip r:embed="rId2"/>
            <a:stretch>
              <a:fillRect/>
            </a:stretch>
          </p:blipFill>
          <p:spPr>
            <a:xfrm>
              <a:off x="711549" y="5790193"/>
              <a:ext cx="531387" cy="706690"/>
            </a:xfrm>
            <a:prstGeom prst="rect">
              <a:avLst/>
            </a:prstGeom>
          </p:spPr>
        </p:pic>
      </p:grpSp>
      <p:sp>
        <p:nvSpPr>
          <p:cNvPr id="4" name="TextBox 3">
            <a:extLst>
              <a:ext uri="{FF2B5EF4-FFF2-40B4-BE49-F238E27FC236}">
                <a16:creationId xmlns:a16="http://schemas.microsoft.com/office/drawing/2014/main" id="{DB7DD038-F381-631D-9880-7B04B46A384F}"/>
              </a:ext>
            </a:extLst>
          </p:cNvPr>
          <p:cNvSpPr txBox="1"/>
          <p:nvPr userDrawn="1"/>
        </p:nvSpPr>
        <p:spPr>
          <a:xfrm>
            <a:off x="-826464" y="6568795"/>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0" dirty="0">
                <a:solidFill>
                  <a:schemeClr val="accent2"/>
                </a:solidFill>
              </a:rPr>
              <a:t>POWERED BY TEAM COMMUNITY MANAGEMENT</a:t>
            </a:r>
            <a:endParaRPr lang="nl-NL" sz="1000" spc="0" dirty="0">
              <a:solidFill>
                <a:schemeClr val="accent2"/>
              </a:solidFill>
            </a:endParaRPr>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dirty="0"/>
              <a:t>Click here and select an image from the Images Library in Templafy.</a:t>
            </a:r>
            <a:br>
              <a:rPr lang="en-US" dirty="0"/>
            </a:br>
            <a:r>
              <a:rPr lang="en-US" dirty="0"/>
              <a:t>Next, select a line from the Slide Elements Library.</a:t>
            </a:r>
          </a:p>
        </p:txBody>
      </p:sp>
      <p:sp>
        <p:nvSpPr>
          <p:cNvPr id="3" name="TextBox 2">
            <a:extLst>
              <a:ext uri="{FF2B5EF4-FFF2-40B4-BE49-F238E27FC236}">
                <a16:creationId xmlns:a16="http://schemas.microsoft.com/office/drawing/2014/main" id="{A7D5E8FF-9A5E-BB0C-1BF7-A05F5B3D8B85}"/>
              </a:ext>
            </a:extLst>
          </p:cNvPr>
          <p:cNvSpPr txBox="1"/>
          <p:nvPr userDrawn="1"/>
        </p:nvSpPr>
        <p:spPr>
          <a:xfrm>
            <a:off x="9376725" y="6318461"/>
            <a:ext cx="23659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4" name="TextBox 3">
            <a:extLst>
              <a:ext uri="{FF2B5EF4-FFF2-40B4-BE49-F238E27FC236}">
                <a16:creationId xmlns:a16="http://schemas.microsoft.com/office/drawing/2014/main" id="{F3D871E7-7689-F773-B4DB-0F19A669C3B2}"/>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3" name="TextBox 2">
            <a:extLst>
              <a:ext uri="{FF2B5EF4-FFF2-40B4-BE49-F238E27FC236}">
                <a16:creationId xmlns:a16="http://schemas.microsoft.com/office/drawing/2014/main" id="{B8F82F4F-50F0-BF8B-C197-9105826E5473}"/>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2" name="TextBox 3">
            <a:extLst>
              <a:ext uri="{FF2B5EF4-FFF2-40B4-BE49-F238E27FC236}">
                <a16:creationId xmlns:a16="http://schemas.microsoft.com/office/drawing/2014/main" id="{3F12968A-8303-BDD3-998E-DFF96CB34C4F}"/>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67C26E32-A55E-ADD5-8A1D-D2506F9132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217" r="22229"/>
          <a:stretch/>
        </p:blipFill>
        <p:spPr>
          <a:xfrm>
            <a:off x="6314172" y="0"/>
            <a:ext cx="5877827" cy="6858000"/>
          </a:xfrm>
          <a:prstGeom prst="rect">
            <a:avLst/>
          </a:prstGeom>
        </p:spPr>
      </p:pic>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US"/>
              <a:t>Click to edit Master text styles</a:t>
            </a:r>
          </a:p>
        </p:txBody>
      </p:sp>
      <p:sp>
        <p:nvSpPr>
          <p:cNvPr id="7" name="TextBox 6">
            <a:extLst>
              <a:ext uri="{FF2B5EF4-FFF2-40B4-BE49-F238E27FC236}">
                <a16:creationId xmlns:a16="http://schemas.microsoft.com/office/drawing/2014/main" id="{22E4F842-ADFE-C3A5-547D-8ED28DF2E23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19" name="Text Placeholder 18">
            <a:extLst>
              <a:ext uri="{FF2B5EF4-FFF2-40B4-BE49-F238E27FC236}">
                <a16:creationId xmlns:a16="http://schemas.microsoft.com/office/drawing/2014/main" id="{ED91AF06-9951-31F4-9F9D-F4A6699B31BC}"/>
              </a:ext>
            </a:extLst>
          </p:cNvPr>
          <p:cNvSpPr>
            <a:spLocks noGrp="1"/>
          </p:cNvSpPr>
          <p:nvPr>
            <p:ph type="body" sz="quarter" idx="16"/>
          </p:nvPr>
        </p:nvSpPr>
        <p:spPr>
          <a:xfrm>
            <a:off x="685800" y="2466975"/>
            <a:ext cx="5048250" cy="4188012"/>
          </a:xfrm>
        </p:spPr>
        <p:txBody>
          <a:bodyPr/>
          <a:lstStyle>
            <a:lvl1pPr>
              <a:defRPr>
                <a:sym typeface="Wingdings" panose="05000000000000000000" pitchFamily="2" charset="2"/>
              </a:defRPr>
            </a:lvl1pPr>
            <a:lvl2pPr marL="1800" indent="0">
              <a:buNone/>
              <a:defRPr/>
            </a:lvl2pPr>
          </a:lstStyle>
          <a:p>
            <a:pPr lvl="0"/>
            <a:endParaRPr lang="en-GB" dirty="0"/>
          </a:p>
        </p:txBody>
      </p:sp>
      <p:sp>
        <p:nvSpPr>
          <p:cNvPr id="5" name="TextBox 4">
            <a:extLst>
              <a:ext uri="{FF2B5EF4-FFF2-40B4-BE49-F238E27FC236}">
                <a16:creationId xmlns:a16="http://schemas.microsoft.com/office/drawing/2014/main" id="{26BD1E48-F9EE-8188-69FB-593EEF65D59F}"/>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a:extLst>
              <a:ext uri="{FF2B5EF4-FFF2-40B4-BE49-F238E27FC236}">
                <a16:creationId xmlns:a16="http://schemas.microsoft.com/office/drawing/2014/main" id="{2DF0FAC8-D429-D924-9D1F-D12E3B15A12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5" name="TextBox 4">
            <a:extLst>
              <a:ext uri="{FF2B5EF4-FFF2-40B4-BE49-F238E27FC236}">
                <a16:creationId xmlns:a16="http://schemas.microsoft.com/office/drawing/2014/main" id="{6DD4F908-7380-0BAD-FF34-2B3114A3CD21}"/>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dirty="0"/>
              <a:t>Click here and select an image from the Images Library in </a:t>
            </a:r>
            <a:r>
              <a:rPr lang="en-US" dirty="0" err="1"/>
              <a:t>Templafy</a:t>
            </a:r>
            <a:r>
              <a:rPr lang="en-US" dirty="0"/>
              <a:t>.</a:t>
            </a:r>
            <a:br>
              <a:rPr lang="en-US" dirty="0"/>
            </a:br>
            <a:r>
              <a:rPr lang="en-US" dirty="0"/>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5" name="TextBox 4">
            <a:extLst>
              <a:ext uri="{FF2B5EF4-FFF2-40B4-BE49-F238E27FC236}">
                <a16:creationId xmlns:a16="http://schemas.microsoft.com/office/drawing/2014/main" id="{DC184465-44B6-43F1-E6D1-C05E3D5B4AEE}"/>
              </a:ext>
            </a:extLst>
          </p:cNvPr>
          <p:cNvSpPr txBox="1"/>
          <p:nvPr userDrawn="1"/>
        </p:nvSpPr>
        <p:spPr>
          <a:xfrm>
            <a:off x="4024315" y="6347210"/>
            <a:ext cx="4957164"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bg1"/>
                </a:solidFill>
              </a:rPr>
              <a:t>POWERED BY TEAM COM                                   </a:t>
            </a:r>
            <a:endParaRPr lang="nl-NL" sz="1000" spc="300" dirty="0">
              <a:solidFill>
                <a:schemeClr val="bg1"/>
              </a:solidFill>
            </a:endParaRPr>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US"/>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4" name="TextBox 3">
            <a:extLst>
              <a:ext uri="{FF2B5EF4-FFF2-40B4-BE49-F238E27FC236}">
                <a16:creationId xmlns:a16="http://schemas.microsoft.com/office/drawing/2014/main" id="{334A2972-DB62-5199-DBAA-64CAAC2F2F77}"/>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6" name="TextBox 5">
            <a:extLst>
              <a:ext uri="{FF2B5EF4-FFF2-40B4-BE49-F238E27FC236}">
                <a16:creationId xmlns:a16="http://schemas.microsoft.com/office/drawing/2014/main" id="{D25AEF44-C676-9321-EF55-15763A3E0D72}"/>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US"/>
              <a:t>Click to edit Master title style</a:t>
            </a:r>
            <a:endParaRPr lang="en-GB"/>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1E00532D-2647-1D88-A85A-66B8F99D1A48}"/>
              </a:ext>
            </a:extLst>
          </p:cNvPr>
          <p:cNvSpPr txBox="1"/>
          <p:nvPr userDrawn="1"/>
        </p:nvSpPr>
        <p:spPr>
          <a:xfrm>
            <a:off x="4030667" y="6347210"/>
            <a:ext cx="4957164"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                                   </a:t>
            </a:r>
            <a:endParaRPr lang="nl-NL" sz="1000" spc="300" dirty="0">
              <a:solidFill>
                <a:schemeClr val="accent2"/>
              </a:solidFill>
            </a:endParaRP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US"/>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4" name="TextBox 3">
            <a:extLst>
              <a:ext uri="{FF2B5EF4-FFF2-40B4-BE49-F238E27FC236}">
                <a16:creationId xmlns:a16="http://schemas.microsoft.com/office/drawing/2014/main" id="{A968690C-1B28-E03F-2F23-91C6D0823ED2}"/>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US"/>
              <a:t>Click to edit Master title style</a:t>
            </a:r>
            <a:endParaRPr lang="en-GB"/>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 name="TextBox 1">
            <a:extLst>
              <a:ext uri="{FF2B5EF4-FFF2-40B4-BE49-F238E27FC236}">
                <a16:creationId xmlns:a16="http://schemas.microsoft.com/office/drawing/2014/main" id="{82B8BE1A-1F92-0FCA-7F32-A23A8A212C98}"/>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3" name="TextBox 2">
            <a:extLst>
              <a:ext uri="{FF2B5EF4-FFF2-40B4-BE49-F238E27FC236}">
                <a16:creationId xmlns:a16="http://schemas.microsoft.com/office/drawing/2014/main" id="{8E63F006-F283-BCB1-BEB4-B6F4A3C51626}"/>
              </a:ext>
            </a:extLst>
          </p:cNvPr>
          <p:cNvSpPr txBox="1"/>
          <p:nvPr userDrawn="1"/>
        </p:nvSpPr>
        <p:spPr>
          <a:xfrm>
            <a:off x="1193371" y="6441572"/>
            <a:ext cx="4152203"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CC0D568C-99AB-9C05-3E64-03D0009B86B4}"/>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2" name="TextBox 1">
            <a:extLst>
              <a:ext uri="{FF2B5EF4-FFF2-40B4-BE49-F238E27FC236}">
                <a16:creationId xmlns:a16="http://schemas.microsoft.com/office/drawing/2014/main" id="{BC72C118-3234-C27F-532F-134FDC1C18EB}"/>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4" name="TextBox 3">
            <a:extLst>
              <a:ext uri="{FF2B5EF4-FFF2-40B4-BE49-F238E27FC236}">
                <a16:creationId xmlns:a16="http://schemas.microsoft.com/office/drawing/2014/main" id="{6CD774A5-BE85-903D-F81C-5B21CEB02A0D}"/>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BB8829E2-B254-6E30-1CC1-C00EC2B0EEE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pic>
        <p:nvPicPr>
          <p:cNvPr id="3" name="Picture Placeholder 5" descr="A orange and white background&#10;&#10;Description automatically generated with medium confidence">
            <a:extLst>
              <a:ext uri="{FF2B5EF4-FFF2-40B4-BE49-F238E27FC236}">
                <a16:creationId xmlns:a16="http://schemas.microsoft.com/office/drawing/2014/main" id="{C308CD81-BB75-8C0A-55BD-49D45F7D5164}"/>
              </a:ext>
            </a:extLst>
          </p:cNvPr>
          <p:cNvPicPr>
            <a:picLocks noChangeAspect="1"/>
          </p:cNvPicPr>
          <p:nvPr userDrawn="1"/>
        </p:nvPicPr>
        <p:blipFill>
          <a:blip r:embed="rId2">
            <a:extLst>
              <a:ext uri="{28A0092B-C50C-407E-A947-70E740481C1C}">
                <a14:useLocalDpi xmlns:a14="http://schemas.microsoft.com/office/drawing/2010/main" val="0"/>
              </a:ext>
            </a:extLst>
          </a:blip>
          <a:srcRect t="7627" b="7627"/>
          <a:stretch>
            <a:fillRect/>
          </a:stretch>
        </p:blipFill>
        <p:spPr>
          <a:xfrm>
            <a:off x="-1" y="0"/>
            <a:ext cx="12192000" cy="5811520"/>
          </a:xfrm>
          <a:prstGeom prst="rect">
            <a:avLst/>
          </a:prstGeom>
        </p:spPr>
      </p:pic>
      <p:sp>
        <p:nvSpPr>
          <p:cNvPr id="5" name="TextBox 3">
            <a:extLst>
              <a:ext uri="{FF2B5EF4-FFF2-40B4-BE49-F238E27FC236}">
                <a16:creationId xmlns:a16="http://schemas.microsoft.com/office/drawing/2014/main" id="{A199E35C-8149-FF64-0F11-A49BB1646F65}"/>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dirty="0"/>
              <a:t>8/27/2021  |  Versie  |  Naam </a:t>
            </a:r>
            <a:r>
              <a:rPr lang="en-US" noProof="0" dirty="0" err="1"/>
              <a:t>presentator</a:t>
            </a:r>
            <a:endParaRPr lang="en-US" noProof="0" dirty="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E06369E6-9D48-3BA5-86AF-46ED4969D3F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842D30ED-53F2-65A1-26A8-77BDEA3C817D}"/>
              </a:ext>
            </a:extLst>
          </p:cNvPr>
          <p:cNvSpPr txBox="1"/>
          <p:nvPr userDrawn="1"/>
        </p:nvSpPr>
        <p:spPr>
          <a:xfrm>
            <a:off x="3221635" y="59507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dirty="0"/>
              <a:t> Click here and select an image from the Images Library in </a:t>
            </a:r>
            <a:r>
              <a:rPr lang="en-US" noProof="0" dirty="0" err="1"/>
              <a:t>Templafy</a:t>
            </a:r>
            <a:r>
              <a:rPr lang="en-US" noProof="0" dirty="0"/>
              <a:t>.</a:t>
            </a:r>
            <a:br>
              <a:rPr lang="en-US" noProof="0" dirty="0"/>
            </a:br>
            <a:r>
              <a:rPr lang="en-US" noProof="0" dirty="0"/>
              <a:t>Next, select a line from the Slide Elements Library.</a:t>
            </a:r>
          </a:p>
          <a:p>
            <a:endParaRPr lang="en-US" noProof="0" dirty="0"/>
          </a:p>
          <a:p>
            <a:endParaRPr lang="en-US" noProof="0" dirty="0"/>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smtClean="0"/>
              <a:pPr/>
              <a:t>4/14/2025</a:t>
            </a:fld>
            <a:r>
              <a:rPr lang="en-US" dirty="0"/>
              <a:t>  |  Version  |  Name presenter</a:t>
            </a:r>
            <a:endParaRPr lang="en-US" noProof="0" dirty="0"/>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2" name="TextBox 1">
            <a:extLst>
              <a:ext uri="{FF2B5EF4-FFF2-40B4-BE49-F238E27FC236}">
                <a16:creationId xmlns:a16="http://schemas.microsoft.com/office/drawing/2014/main" id="{EFE2252C-9D81-C9F1-3D8D-F4CD4DAB543E}"/>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929995C8-0C8F-7187-DD78-61E946432DC2}"/>
              </a:ext>
            </a:extLst>
          </p:cNvPr>
          <p:cNvSpPr txBox="1"/>
          <p:nvPr userDrawn="1"/>
        </p:nvSpPr>
        <p:spPr>
          <a:xfrm>
            <a:off x="3221635" y="59507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dirty="0"/>
              <a:t> Click here and select an image from the Images Library in </a:t>
            </a:r>
            <a:r>
              <a:rPr lang="en-US" noProof="0" dirty="0" err="1"/>
              <a:t>Templafy</a:t>
            </a:r>
            <a:r>
              <a:rPr lang="en-US" noProof="0" dirty="0"/>
              <a:t>.</a:t>
            </a:r>
            <a:br>
              <a:rPr lang="en-US" noProof="0" dirty="0"/>
            </a:br>
            <a:r>
              <a:rPr lang="en-US" noProof="0" dirty="0"/>
              <a:t>Next, select a line from the Slide Elements Library.</a:t>
            </a:r>
          </a:p>
          <a:p>
            <a:endParaRPr lang="en-US" noProof="0" dirty="0"/>
          </a:p>
          <a:p>
            <a:endParaRPr lang="en-US" noProof="0" dirty="0"/>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smtClean="0"/>
              <a:pPr/>
              <a:t>4/14/2025</a:t>
            </a:fld>
            <a:r>
              <a:rPr lang="en-US" dirty="0"/>
              <a:t>  |  Version  |  Name presenter</a:t>
            </a:r>
            <a:endParaRPr lang="en-US" noProof="0" dirty="0"/>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2" name="TextBox 1">
            <a:extLst>
              <a:ext uri="{FF2B5EF4-FFF2-40B4-BE49-F238E27FC236}">
                <a16:creationId xmlns:a16="http://schemas.microsoft.com/office/drawing/2014/main" id="{4EF8EDD1-689C-A59C-55D7-453CD64055F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3" name="TextBox 3">
            <a:extLst>
              <a:ext uri="{FF2B5EF4-FFF2-40B4-BE49-F238E27FC236}">
                <a16:creationId xmlns:a16="http://schemas.microsoft.com/office/drawing/2014/main" id="{24F94B01-E75D-A4AD-08BB-ADF50B1F222C}"/>
              </a:ext>
            </a:extLst>
          </p:cNvPr>
          <p:cNvSpPr txBox="1"/>
          <p:nvPr userDrawn="1"/>
        </p:nvSpPr>
        <p:spPr>
          <a:xfrm>
            <a:off x="3221635" y="5950786"/>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dirty="0">
                <a:solidFill>
                  <a:schemeClr val="accent1"/>
                </a:solidFill>
                <a:latin typeface="+mj-lt"/>
                <a:ea typeface="+mj-ea"/>
                <a:cs typeface="+mj-cs"/>
              </a:rPr>
              <a:t>Template Guide</a:t>
            </a:r>
            <a:endParaRPr lang="de-DE" sz="4800" dirty="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dirty="0">
                <a:solidFill>
                  <a:srgbClr val="000060"/>
                </a:solidFill>
              </a:rPr>
              <a:t>Working with the Rabobank PowerPoint template</a:t>
            </a:r>
            <a:endParaRPr lang="de-DE" sz="2400" dirty="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Adding Connecting Paths</a:t>
            </a:r>
            <a:endParaRPr lang="de-DE" sz="1800" dirty="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change the color of a </a:t>
            </a:r>
            <a:r>
              <a:rPr lang="en-US" sz="1600" noProof="0" dirty="0">
                <a:solidFill>
                  <a:schemeClr val="tx1"/>
                </a:solidFill>
                <a:latin typeface="Myriad for Rabobank SBd It" panose="020B0603030403090204" pitchFamily="34" charset="0"/>
              </a:rPr>
              <a:t>Connecting Path</a:t>
            </a:r>
            <a:r>
              <a:rPr lang="en-US" sz="1600" noProof="0" dirty="0">
                <a:solidFill>
                  <a:schemeClr val="tx1"/>
                </a:solidFill>
                <a:latin typeface="+mj-lt"/>
              </a:rPr>
              <a:t>, select the path and change its “Outline” color</a:t>
            </a:r>
            <a:r>
              <a:rPr lang="en-US" sz="1600" noProof="0" dirty="0">
                <a:solidFill>
                  <a:srgbClr val="FF6700"/>
                </a:solidFill>
                <a:latin typeface="+mj-lt"/>
              </a:rPr>
              <a:t>*</a:t>
            </a:r>
            <a:r>
              <a:rPr lang="en-US" sz="1600" noProof="0" dirty="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Select any of the </a:t>
            </a:r>
            <a:r>
              <a:rPr lang="en-US" sz="1600" noProof="0" dirty="0">
                <a:solidFill>
                  <a:schemeClr val="tx1"/>
                </a:solidFill>
                <a:latin typeface="Myriad for Rabobank SBd It" panose="020B0603030403090204" pitchFamily="34" charset="0"/>
              </a:rPr>
              <a:t>5 colors: White, Yellow, Orange, Dark blue or Bright blue</a:t>
            </a:r>
            <a:endParaRPr lang="en-US" sz="1600" noProof="0" dirty="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change a </a:t>
            </a:r>
            <a:r>
              <a:rPr lang="en-US" sz="1600" noProof="0" dirty="0">
                <a:solidFill>
                  <a:schemeClr val="tx1"/>
                </a:solidFill>
                <a:latin typeface="Myriad for Rabobank SBd It" panose="020B0603030403090204" pitchFamily="34" charset="0"/>
              </a:rPr>
              <a:t>background</a:t>
            </a:r>
            <a:r>
              <a:rPr lang="en-US" sz="1600" noProof="0" dirty="0">
                <a:solidFill>
                  <a:schemeClr val="tx1"/>
                </a:solidFill>
                <a:latin typeface="+mj-lt"/>
              </a:rPr>
              <a:t> color, select a dark blue shape and change the “Shape Fill” color. </a:t>
            </a:r>
            <a:r>
              <a:rPr lang="en-US" sz="1600" u="sng" noProof="0" dirty="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Select any of the </a:t>
            </a:r>
            <a:r>
              <a:rPr lang="en-US" sz="1600" noProof="0" dirty="0">
                <a:solidFill>
                  <a:schemeClr val="tx1"/>
                </a:solidFill>
                <a:latin typeface="Myriad for Rabobank SBd It" panose="020B0603030403090204" pitchFamily="34" charset="0"/>
              </a:rPr>
              <a:t>4 colors: Yellow, Orange, Dark blue or Bright blue</a:t>
            </a:r>
            <a:r>
              <a:rPr lang="en-US" sz="1600" noProof="0" dirty="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add a Connecting Path to </a:t>
            </a:r>
            <a:r>
              <a:rPr lang="en-US" sz="1600" u="none" noProof="0" dirty="0">
                <a:solidFill>
                  <a:schemeClr val="tx1"/>
                </a:solidFill>
                <a:latin typeface="Myriad for Rabobank SBd It" panose="020B0603030403090204" pitchFamily="34" charset="0"/>
              </a:rPr>
              <a:t>Title-, Separating- or End slides</a:t>
            </a:r>
            <a:r>
              <a:rPr lang="en-US" sz="1600" noProof="0" dirty="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Next, go to the </a:t>
            </a:r>
            <a:r>
              <a:rPr lang="en-US" sz="1600" u="none" noProof="0" dirty="0">
                <a:solidFill>
                  <a:schemeClr val="tx1"/>
                </a:solidFill>
                <a:latin typeface="Myriad for Rabobank SBd It" panose="020B0603030403090204" pitchFamily="34" charset="0"/>
              </a:rPr>
              <a:t>Connecting Paths </a:t>
            </a:r>
            <a:r>
              <a:rPr lang="en-US" sz="1600" u="none" noProof="0" dirty="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dirty="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dirty="0">
                <a:solidFill>
                  <a:srgbClr val="FF6700"/>
                </a:solidFill>
                <a:latin typeface="+mj-lt"/>
              </a:rPr>
              <a:t>*</a:t>
            </a:r>
            <a:r>
              <a:rPr lang="en-US" sz="1200" noProof="0" dirty="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dirty="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dirty="0">
                <a:solidFill>
                  <a:schemeClr val="accent1"/>
                </a:solidFill>
                <a:latin typeface="+mj-lt"/>
                <a:ea typeface="+mj-ea"/>
                <a:cs typeface="+mj-cs"/>
              </a:rPr>
              <a:t>Template Guide</a:t>
            </a:r>
            <a:endParaRPr lang="de-DE" sz="4800" dirty="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dirty="0">
                <a:solidFill>
                  <a:srgbClr val="000060"/>
                </a:solidFill>
              </a:rPr>
              <a:t>Working with the Rabobank PowerPoint template</a:t>
            </a:r>
            <a:endParaRPr lang="de-DE" sz="2400" dirty="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Scaling Connecting Paths</a:t>
            </a:r>
            <a:endParaRPr lang="de-DE" sz="1800" dirty="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Image overlay</a:t>
            </a:r>
            <a:endParaRPr lang="de-DE" sz="1800" dirty="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dirty="0">
                <a:solidFill>
                  <a:schemeClr val="tx1"/>
                </a:solidFill>
                <a:latin typeface="+mj-lt"/>
              </a:rPr>
              <a:t>In the </a:t>
            </a:r>
            <a:r>
              <a:rPr lang="en-US" sz="1600" noProof="0" dirty="0">
                <a:solidFill>
                  <a:schemeClr val="tx1"/>
                </a:solidFill>
                <a:latin typeface="Myriad for Rabobank SBd It" panose="020B0603030403090204" pitchFamily="34" charset="0"/>
              </a:rPr>
              <a:t>Slide Elements </a:t>
            </a:r>
            <a:r>
              <a:rPr lang="en-US" sz="1600" noProof="0" dirty="0">
                <a:solidFill>
                  <a:schemeClr val="tx1"/>
                </a:solidFill>
                <a:latin typeface="+mj-lt"/>
              </a:rPr>
              <a:t>library, go to the </a:t>
            </a:r>
            <a:r>
              <a:rPr lang="en-US" sz="1600" noProof="0" dirty="0">
                <a:solidFill>
                  <a:schemeClr val="tx1"/>
                </a:solidFill>
                <a:latin typeface="Myriad for Rabobank SBd It" panose="020B0603030403090204" pitchFamily="34" charset="0"/>
              </a:rPr>
              <a:t>Image Overlays</a:t>
            </a:r>
            <a:r>
              <a:rPr lang="en-US" sz="1600" noProof="0" dirty="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Lastly, make sure the Image Overlay is positioned </a:t>
            </a:r>
            <a:r>
              <a:rPr lang="en-US" sz="1600" noProof="0" dirty="0">
                <a:solidFill>
                  <a:schemeClr val="tx1"/>
                </a:solidFill>
                <a:latin typeface="Myriad for Rabobank SBd It" panose="020B0603030403090204" pitchFamily="34" charset="0"/>
              </a:rPr>
              <a:t>behind</a:t>
            </a:r>
            <a:r>
              <a:rPr lang="en-US" sz="1600" noProof="0" dirty="0">
                <a:solidFill>
                  <a:schemeClr val="tx1"/>
                </a:solidFill>
                <a:latin typeface="+mj-lt"/>
              </a:rPr>
              <a:t> the text and Rabobank logo and in </a:t>
            </a:r>
            <a:r>
              <a:rPr lang="en-US" sz="1600" noProof="0" dirty="0">
                <a:solidFill>
                  <a:schemeClr val="tx1"/>
                </a:solidFill>
                <a:latin typeface="Myriad for Rabobank SBd It" panose="020B0603030403090204" pitchFamily="34" charset="0"/>
              </a:rPr>
              <a:t>front</a:t>
            </a:r>
            <a:r>
              <a:rPr lang="en-US" sz="1600" noProof="0" dirty="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dirty="0"/>
              <a:t>Click here and select an image from the Images Library in </a:t>
            </a:r>
            <a:r>
              <a:rPr lang="en-US" noProof="0" dirty="0" err="1"/>
              <a:t>Templafy</a:t>
            </a:r>
            <a:r>
              <a:rPr lang="en-US" noProof="0" dirty="0"/>
              <a:t>.</a:t>
            </a:r>
            <a:br>
              <a:rPr lang="en-US" noProof="0" dirty="0"/>
            </a:br>
            <a:r>
              <a:rPr lang="en-US" noProof="0" dirty="0"/>
              <a:t>Next, select a line from the Slide Elements Library.</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3" name="TextBox 2">
            <a:extLst>
              <a:ext uri="{FF2B5EF4-FFF2-40B4-BE49-F238E27FC236}">
                <a16:creationId xmlns:a16="http://schemas.microsoft.com/office/drawing/2014/main" id="{49CE5721-17A4-46B2-838F-A9CBC20ACBF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2" name="TextBox 3">
            <a:extLst>
              <a:ext uri="{FF2B5EF4-FFF2-40B4-BE49-F238E27FC236}">
                <a16:creationId xmlns:a16="http://schemas.microsoft.com/office/drawing/2014/main" id="{B7B07C18-328E-E226-F50E-2D5FAE341348}"/>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bg1"/>
                </a:solidFill>
              </a:rPr>
              <a:t>POWERED BY TEAM COMMUNITY MANAGEMENT</a:t>
            </a:r>
            <a:endParaRPr lang="nl-NL" sz="1000" spc="300" dirty="0">
              <a:solidFill>
                <a:schemeClr val="bg1"/>
              </a:solidFill>
            </a:endParaRP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5" name="TextBox 4">
            <a:extLst>
              <a:ext uri="{FF2B5EF4-FFF2-40B4-BE49-F238E27FC236}">
                <a16:creationId xmlns:a16="http://schemas.microsoft.com/office/drawing/2014/main" id="{E9EC822D-99D1-ACD0-056A-3124FBBDB34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4" name="Rectangle 3">
            <a:extLst>
              <a:ext uri="{FF2B5EF4-FFF2-40B4-BE49-F238E27FC236}">
                <a16:creationId xmlns:a16="http://schemas.microsoft.com/office/drawing/2014/main" id="{913FDD53-68C7-491D-8974-F2CDF6E65BAE}"/>
              </a:ext>
            </a:extLst>
          </p:cNvPr>
          <p:cNvSpPr/>
          <p:nvPr userDrawn="1"/>
        </p:nvSpPr>
        <p:spPr>
          <a:xfrm>
            <a:off x="0" y="-877046"/>
            <a:ext cx="12192000" cy="585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b="0" i="0" dirty="0">
                <a:solidFill>
                  <a:srgbClr val="E6E6E6"/>
                </a:solidFill>
              </a:rPr>
              <a:t>Myriad for Rabobank </a:t>
            </a:r>
            <a:r>
              <a:rPr lang="en-GB" b="0" i="0" dirty="0">
                <a:solidFill>
                  <a:srgbClr val="E6E6E6"/>
                </a:solidFill>
                <a:latin typeface="+mj-lt"/>
              </a:rPr>
              <a:t>Myriad for Rabobank It </a:t>
            </a:r>
            <a:r>
              <a:rPr lang="en-GB" b="0" i="0" dirty="0">
                <a:solidFill>
                  <a:srgbClr val="E6E6E6"/>
                </a:solidFill>
                <a:latin typeface="Myriad for Rabobank Lt" panose="020B0403030403020204" pitchFamily="34" charset="0"/>
              </a:rPr>
              <a:t>Myriad for Rabobank Lt </a:t>
            </a:r>
            <a:r>
              <a:rPr lang="en-GB" b="0" i="0" dirty="0">
                <a:solidFill>
                  <a:srgbClr val="E6E6E6"/>
                </a:solidFill>
                <a:latin typeface="Myriad for Rabobank Lt It" panose="020B0403030403090204" pitchFamily="34" charset="0"/>
              </a:rPr>
              <a:t>Myriad for Rabobank Lt It </a:t>
            </a:r>
            <a:r>
              <a:rPr lang="en-GB" b="0" i="0" dirty="0">
                <a:solidFill>
                  <a:srgbClr val="E6E6E6"/>
                </a:solidFill>
                <a:latin typeface="Myriad for Rabobank SBd" panose="020B0603030403020204" pitchFamily="34" charset="0"/>
              </a:rPr>
              <a:t>Myriad for Rabobank Sbd </a:t>
            </a:r>
            <a:r>
              <a:rPr lang="en-GB" b="0" i="0" dirty="0">
                <a:solidFill>
                  <a:srgbClr val="E6E6E6"/>
                </a:solidFill>
                <a:latin typeface="Myriad for Rabobank SBd It" panose="020B0603030403090204" pitchFamily="34" charset="0"/>
              </a:rPr>
              <a:t>Myriad for Rabobank Sbd It </a:t>
            </a:r>
            <a:r>
              <a:rPr lang="en-GB" b="0" i="0" dirty="0">
                <a:solidFill>
                  <a:srgbClr val="E6E6E6"/>
                </a:solidFill>
                <a:latin typeface="Myriad for Rabobank Bd" panose="020B0703030403020204" pitchFamily="34" charset="0"/>
              </a:rPr>
              <a:t>Myriad for Rabobank Bd </a:t>
            </a:r>
            <a:r>
              <a:rPr lang="en-GB" b="0" i="0" dirty="0">
                <a:solidFill>
                  <a:srgbClr val="E6E6E6"/>
                </a:solidFill>
                <a:latin typeface="Myriad for Rabobank Bd It" panose="020B0703030403090204" pitchFamily="34" charset="0"/>
              </a:rPr>
              <a:t>Myriad for Rabobank Bd It </a:t>
            </a:r>
            <a:r>
              <a:rPr lang="en-GB" b="0" i="0" dirty="0">
                <a:solidFill>
                  <a:srgbClr val="E6E6E6"/>
                </a:solidFill>
                <a:latin typeface="Myriad for Rabobank Blk" panose="020B0903030403020204" pitchFamily="34" charset="0"/>
              </a:rPr>
              <a:t>Myriad for Rabobank Blk </a:t>
            </a:r>
            <a:r>
              <a:rPr lang="en-GB" b="0" i="0" dirty="0">
                <a:solidFill>
                  <a:srgbClr val="E6E6E6"/>
                </a:solidFill>
                <a:latin typeface="Myriad for Rabobank Blk It" panose="020B0903030403090204" pitchFamily="34" charset="0"/>
              </a:rPr>
              <a:t>Myriad for Rabobank Blk It</a:t>
            </a:r>
          </a:p>
        </p:txBody>
      </p:sp>
      <p:sp>
        <p:nvSpPr>
          <p:cNvPr id="8" name="TextBox 7">
            <a:extLst>
              <a:ext uri="{FF2B5EF4-FFF2-40B4-BE49-F238E27FC236}">
                <a16:creationId xmlns:a16="http://schemas.microsoft.com/office/drawing/2014/main" id="{93D14E97-1374-9378-4AAF-7D31AB095C8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5" name="TextBox 3">
            <a:extLst>
              <a:ext uri="{FF2B5EF4-FFF2-40B4-BE49-F238E27FC236}">
                <a16:creationId xmlns:a16="http://schemas.microsoft.com/office/drawing/2014/main" id="{C97B69FE-69D9-77A1-9175-ADDBD324C4D7}"/>
              </a:ext>
            </a:extLst>
          </p:cNvPr>
          <p:cNvSpPr txBox="1"/>
          <p:nvPr userDrawn="1"/>
        </p:nvSpPr>
        <p:spPr>
          <a:xfrm>
            <a:off x="3221635" y="6347210"/>
            <a:ext cx="5748729" cy="246221"/>
          </a:xfrm>
          <a:prstGeom prst="rect">
            <a:avLst/>
          </a:prstGeom>
          <a:noFill/>
        </p:spPr>
        <p:txBody>
          <a:bodyPr wrap="squar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spc="300" dirty="0">
                <a:solidFill>
                  <a:schemeClr val="accent2"/>
                </a:solidFill>
              </a:rPr>
              <a:t>POWERED BY TEAM COMMUNITY MANAGEMENT</a:t>
            </a:r>
            <a:endParaRPr lang="nl-NL" sz="1000" spc="300" dirty="0">
              <a:solidFill>
                <a:schemeClr val="accent2"/>
              </a:solidFill>
            </a:endParaRPr>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706" r:id="rId7"/>
    <p:sldLayoutId id="2147483674" r:id="rId8"/>
    <p:sldLayoutId id="2147483705" r:id="rId9"/>
    <p:sldLayoutId id="2147483675" r:id="rId10"/>
    <p:sldLayoutId id="2147483680" r:id="rId11"/>
    <p:sldLayoutId id="2147483703" r:id="rId12"/>
    <p:sldLayoutId id="2147483681" r:id="rId13"/>
    <p:sldLayoutId id="2147483682" r:id="rId14"/>
    <p:sldLayoutId id="2147483677" r:id="rId15"/>
    <p:sldLayoutId id="2147483704" r:id="rId16"/>
    <p:sldLayoutId id="2147483678" r:id="rId17"/>
    <p:sldLayoutId id="2147483679" r:id="rId18"/>
    <p:sldLayoutId id="2147483683" r:id="rId19"/>
    <p:sldLayoutId id="2147483687" r:id="rId20"/>
    <p:sldLayoutId id="2147483688" r:id="rId21"/>
    <p:sldLayoutId id="2147483707" r:id="rId22"/>
    <p:sldLayoutId id="2147483689" r:id="rId23"/>
    <p:sldLayoutId id="2147483690" r:id="rId24"/>
    <p:sldLayoutId id="2147483691" r:id="rId25"/>
    <p:sldLayoutId id="2147483693" r:id="rId26"/>
    <p:sldLayoutId id="2147483694" r:id="rId27"/>
    <p:sldLayoutId id="2147483701" r:id="rId28"/>
    <p:sldLayoutId id="2147483702" r:id="rId29"/>
    <p:sldLayoutId id="2147483654" r:id="rId30"/>
    <p:sldLayoutId id="2147483710" r:id="rId31"/>
    <p:sldLayoutId id="2147483655" r:id="rId32"/>
    <p:sldLayoutId id="2147483711" r:id="rId33"/>
    <p:sldLayoutId id="2147483697" r:id="rId34"/>
    <p:sldLayoutId id="2147483698" r:id="rId35"/>
    <p:sldLayoutId id="2147483696" r:id="rId36"/>
    <p:sldLayoutId id="2147483695" r:id="rId37"/>
    <p:sldLayoutId id="2147483708" r:id="rId38"/>
    <p:sldLayoutId id="2147483709"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hyperlink" Target="https://raboweb.sharepoint.com/sites/organization-community-management/SitePages/Grab-your-chance!.aspx" TargetMode="External"/><Relationship Id="rId2" Type="http://schemas.openxmlformats.org/officeDocument/2006/relationships/hyperlink" Target="https://confluence.dev.rabobank.nl/display/COMMAN/Speakers+Academy" TargetMode="External"/><Relationship Id="rId1" Type="http://schemas.openxmlformats.org/officeDocument/2006/relationships/slideLayout" Target="../slideLayouts/slideLayout5.xml"/><Relationship Id="rId6" Type="http://schemas.openxmlformats.org/officeDocument/2006/relationships/hyperlink" Target="https://raboweb.sharepoint.com/sites/organization-community-management/SitePages/EW-Speakers-Information-Page.aspx?xsdata=MDV8MDJ8fGZkODkxZDg3NjdlMjRhMDUxZmVmMDhkZDU2NjQyOTllfDZlOTNhNjI2OGFjYTRkYzE5MTkxY2UyOTFiNGI3NWExfDB8MHw2Mzg3NjE3MTAzNTE0MjU1MTl8VW5rbm93bnxWR1ZoYlhOVFpXTjFjbWwwZVZObGNuWnBZMlY4ZXlKV0lqb2lNQzR3TGpBd01EQWlMQ0pRSWpvaVYybHVNeklpTENKQlRpSTZJazkwYUdWeUlpd2lWMVFpT2pFeGZRPT18MXxMMk5vWVhSekx6RTVPbTFsWlhScGJtZGZUakpTYlU1WFVUTlphbGwwVDFkT2FWcERNREJPUkZsNlRGUm5NVnBVU1hSTmFsWnFUbTFLYkZsNldtaGFWMDB5UUhSb2NtVmhaQzUyTWk5dFpYTnpZV2RsY3k4eE56UXdOVGMwTWpNME5qazJ8MWRhNWM2NWQxZDcyNDU2MmJkOGMwOGRkNTY2NDI5OWJ8NjNiZTI1NjQ4ZDViNGRlMzllNjJiNmRkZTIwOGI5ZjI%3D&amp;sdata=b0dLRVIxdUJPMTdiVUFBUGkyRWltQjUyN2xOZWJLTm1TQ0dDalV2K1pqaz0%3D&amp;ovuser=6e93a626-8aca-4dc1-9191-ce291b4b75a1%2CBritt.Staal%40rabobank.nl&amp;OR=Teams-HL&amp;CT=1740582741399&amp;clickparams=eyJBcHBOYW1lIjoiVGVhbXMtRGVza3RvcCIsIkFwcFZlcnNpb24iOiI0OS8yNTAxMzEwNjAxMyIsIkhhc0ZlZGVyYXRlZFVzZXIiOmZhbHNlfQ%3D%3D" TargetMode="External"/><Relationship Id="rId5" Type="http://schemas.openxmlformats.org/officeDocument/2006/relationships/hyperlink" Target="https://raboweb.sharepoint.com/sites/organization-humanresources/SitePages/Explanation.aspx" TargetMode="External"/><Relationship Id="rId4" Type="http://schemas.openxmlformats.org/officeDocument/2006/relationships/hyperlink" Target="https://raboweb.sharepoint.com/sites/application-Rabobank-Brand-Portal/SitePages/en/Home.asp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hyperlink" Target="https://raboweb.sharepoint.com/sites/organization-community-management/SitePages/Grab-your-chance!.aspx" TargetMode="External"/><Relationship Id="rId2" Type="http://schemas.openxmlformats.org/officeDocument/2006/relationships/hyperlink" Target="https://confluence.dev.rabobank.nl/display/COMMAN/Speakers+Academy" TargetMode="External"/><Relationship Id="rId1" Type="http://schemas.openxmlformats.org/officeDocument/2006/relationships/slideLayout" Target="../slideLayouts/slideLayout5.xml"/><Relationship Id="rId6" Type="http://schemas.openxmlformats.org/officeDocument/2006/relationships/hyperlink" Target="https://raboweb.sharepoint.com/sites/organization-community-management/SitePages/EW-Speakers-Information-Page.aspx?xsdata=MDV8MDJ8fGZkODkxZDg3NjdlMjRhMDUxZmVmMDhkZDU2NjQyOTllfDZlOTNhNjI2OGFjYTRkYzE5MTkxY2UyOTFiNGI3NWExfDB8MHw2Mzg3NjE3MTAzNTE0MjU1MTl8VW5rbm93bnxWR1ZoYlhOVFpXTjFjbWwwZVZObGNuWnBZMlY4ZXlKV0lqb2lNQzR3TGpBd01EQWlMQ0pRSWpvaVYybHVNeklpTENKQlRpSTZJazkwYUdWeUlpd2lWMVFpT2pFeGZRPT18MXxMMk5vWVhSekx6RTVPbTFsWlhScGJtZGZUakpTYlU1WFVUTlphbGwwVDFkT2FWcERNREJPUkZsNlRGUm5NVnBVU1hSTmFsWnFUbTFLYkZsNldtaGFWMDB5UUhSb2NtVmhaQzUyTWk5dFpYTnpZV2RsY3k4eE56UXdOVGMwTWpNME5qazJ8MWRhNWM2NWQxZDcyNDU2MmJkOGMwOGRkNTY2NDI5OWJ8NjNiZTI1NjQ4ZDViNGRlMzllNjJiNmRkZTIwOGI5ZjI%3D&amp;sdata=b0dLRVIxdUJPMTdiVUFBUGkyRWltQjUyN2xOZWJLTm1TQ0dDalV2K1pqaz0%3D&amp;ovuser=6e93a626-8aca-4dc1-9191-ce291b4b75a1%2CBritt.Staal%40rabobank.nl&amp;OR=Teams-HL&amp;CT=1740582741399&amp;clickparams=eyJBcHBOYW1lIjoiVGVhbXMtRGVza3RvcCIsIkFwcFZlcnNpb24iOiI0OS8yNTAxMzEwNjAxMyIsIkhhc0ZlZGVyYXRlZFVzZXIiOmZhbHNlfQ%3D%3D" TargetMode="External"/><Relationship Id="rId5" Type="http://schemas.openxmlformats.org/officeDocument/2006/relationships/hyperlink" Target="https://raboweb.sharepoint.com/sites/organization-humanresources/SitePages/Explanation.aspx" TargetMode="External"/><Relationship Id="rId4" Type="http://schemas.openxmlformats.org/officeDocument/2006/relationships/hyperlink" Target="https://raboweb.sharepoint.com/sites/application-Rabobank-Brand-Portal/SitePages/en/Home.aspx"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brandportal.rabobank.nl/portal" TargetMode="Externa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76B7D6-9A28-CB49-15F0-F8C47D9168CF}"/>
              </a:ext>
            </a:extLst>
          </p:cNvPr>
          <p:cNvSpPr>
            <a:spLocks noGrp="1"/>
          </p:cNvSpPr>
          <p:nvPr>
            <p:ph type="sldNum" sz="quarter" idx="4"/>
          </p:nvPr>
        </p:nvSpPr>
        <p:spPr/>
        <p:txBody>
          <a:bodyPr/>
          <a:lstStyle/>
          <a:p>
            <a:fld id="{555B1587-59F1-4FB5-A363-0505DAC627C3}" type="slidenum">
              <a:rPr lang="en-US" noProof="0" smtClean="0"/>
              <a:pPr/>
              <a:t>1</a:t>
            </a:fld>
            <a:endParaRPr lang="en-US" noProof="0"/>
          </a:p>
        </p:txBody>
      </p:sp>
      <p:sp>
        <p:nvSpPr>
          <p:cNvPr id="3" name="Title 2">
            <a:extLst>
              <a:ext uri="{FF2B5EF4-FFF2-40B4-BE49-F238E27FC236}">
                <a16:creationId xmlns:a16="http://schemas.microsoft.com/office/drawing/2014/main" id="{7FA99D07-EEF8-0A72-3DD8-7E7EADAE6C09}"/>
              </a:ext>
            </a:extLst>
          </p:cNvPr>
          <p:cNvSpPr>
            <a:spLocks noGrp="1"/>
          </p:cNvSpPr>
          <p:nvPr>
            <p:ph type="title"/>
          </p:nvPr>
        </p:nvSpPr>
        <p:spPr/>
        <p:txBody>
          <a:bodyPr/>
          <a:lstStyle/>
          <a:p>
            <a:r>
              <a:rPr lang="nl-NL" dirty="0" err="1"/>
              <a:t>Supercharging</a:t>
            </a:r>
            <a:r>
              <a:rPr lang="nl-NL" dirty="0"/>
              <a:t> </a:t>
            </a:r>
            <a:r>
              <a:rPr lang="nl-NL" dirty="0" err="1"/>
              <a:t>Github</a:t>
            </a:r>
            <a:r>
              <a:rPr lang="nl-NL" dirty="0"/>
              <a:t> </a:t>
            </a:r>
            <a:r>
              <a:rPr lang="nl-NL" dirty="0" err="1"/>
              <a:t>Copilot</a:t>
            </a:r>
            <a:endParaRPr lang="nl-NL" dirty="0"/>
          </a:p>
        </p:txBody>
      </p:sp>
      <p:sp>
        <p:nvSpPr>
          <p:cNvPr id="2" name="Subtitle 1">
            <a:extLst>
              <a:ext uri="{FF2B5EF4-FFF2-40B4-BE49-F238E27FC236}">
                <a16:creationId xmlns:a16="http://schemas.microsoft.com/office/drawing/2014/main" id="{57592107-043F-5138-EAF8-50BEEBD8A553}"/>
              </a:ext>
            </a:extLst>
          </p:cNvPr>
          <p:cNvSpPr>
            <a:spLocks noGrp="1"/>
          </p:cNvSpPr>
          <p:nvPr>
            <p:ph type="subTitle" idx="13"/>
          </p:nvPr>
        </p:nvSpPr>
        <p:spPr/>
        <p:txBody>
          <a:bodyPr/>
          <a:lstStyle/>
          <a:p>
            <a:r>
              <a:rPr lang="nl-NL" dirty="0"/>
              <a:t>Building </a:t>
            </a:r>
            <a:r>
              <a:rPr lang="nl-NL" dirty="0" err="1"/>
              <a:t>custom</a:t>
            </a:r>
            <a:r>
              <a:rPr lang="nl-NL" dirty="0"/>
              <a:t> VS Code </a:t>
            </a:r>
            <a:r>
              <a:rPr lang="nl-NL" dirty="0" err="1"/>
              <a:t>extensions</a:t>
            </a:r>
            <a:endParaRPr lang="nl-NL" dirty="0"/>
          </a:p>
        </p:txBody>
      </p:sp>
    </p:spTree>
    <p:extLst>
      <p:ext uri="{BB962C8B-B14F-4D97-AF65-F5344CB8AC3E}">
        <p14:creationId xmlns:p14="http://schemas.microsoft.com/office/powerpoint/2010/main" val="18880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891352-9C36-3936-DFD7-5388B301E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53D8A-423E-58DC-E536-D4A6DF163FF9}"/>
              </a:ext>
            </a:extLst>
          </p:cNvPr>
          <p:cNvSpPr>
            <a:spLocks noGrp="1"/>
          </p:cNvSpPr>
          <p:nvPr>
            <p:ph type="title"/>
          </p:nvPr>
        </p:nvSpPr>
        <p:spPr/>
        <p:txBody>
          <a:bodyPr/>
          <a:lstStyle/>
          <a:p>
            <a:r>
              <a:rPr lang="en-GB" dirty="0"/>
              <a:t>Retrieval Augmented Generation</a:t>
            </a:r>
            <a:endParaRPr lang="nl-NL" dirty="0"/>
          </a:p>
        </p:txBody>
      </p:sp>
      <p:sp>
        <p:nvSpPr>
          <p:cNvPr id="3" name="Content Placeholder 2">
            <a:extLst>
              <a:ext uri="{FF2B5EF4-FFF2-40B4-BE49-F238E27FC236}">
                <a16:creationId xmlns:a16="http://schemas.microsoft.com/office/drawing/2014/main" id="{CB3D00F8-555B-9E35-9B9B-DC1C9B3385CD}"/>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A0FB4A11-5D7C-8FA3-FF0F-36C6116D9A04}"/>
              </a:ext>
            </a:extLst>
          </p:cNvPr>
          <p:cNvSpPr>
            <a:spLocks noGrp="1"/>
          </p:cNvSpPr>
          <p:nvPr>
            <p:ph type="sldNum" sz="quarter" idx="12"/>
          </p:nvPr>
        </p:nvSpPr>
        <p:spPr/>
        <p:txBody>
          <a:bodyPr/>
          <a:lstStyle/>
          <a:p>
            <a:fld id="{555B1587-59F1-4FB5-A363-0505DAC627C3}" type="slidenum">
              <a:rPr lang="en-US" noProof="0" smtClean="0"/>
              <a:t>10</a:t>
            </a:fld>
            <a:endParaRPr lang="en-US" noProof="0"/>
          </a:p>
        </p:txBody>
      </p:sp>
      <p:sp>
        <p:nvSpPr>
          <p:cNvPr id="5" name="Subtitle 4">
            <a:extLst>
              <a:ext uri="{FF2B5EF4-FFF2-40B4-BE49-F238E27FC236}">
                <a16:creationId xmlns:a16="http://schemas.microsoft.com/office/drawing/2014/main" id="{FE744807-27F4-4C5B-697B-E9F9553A01EC}"/>
              </a:ext>
            </a:extLst>
          </p:cNvPr>
          <p:cNvSpPr>
            <a:spLocks noGrp="1"/>
          </p:cNvSpPr>
          <p:nvPr>
            <p:ph type="subTitle" idx="13"/>
          </p:nvPr>
        </p:nvSpPr>
        <p:spPr/>
        <p:txBody>
          <a:bodyPr/>
          <a:lstStyle/>
          <a:p>
            <a:r>
              <a:rPr lang="nl-NL" dirty="0"/>
              <a:t>API Call</a:t>
            </a:r>
          </a:p>
        </p:txBody>
      </p:sp>
    </p:spTree>
    <p:extLst>
      <p:ext uri="{BB962C8B-B14F-4D97-AF65-F5344CB8AC3E}">
        <p14:creationId xmlns:p14="http://schemas.microsoft.com/office/powerpoint/2010/main" val="286090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81424E-735B-6B62-59E4-2BD085CFB6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3FCE2-869F-4606-9092-87E188D1A4E7}"/>
              </a:ext>
            </a:extLst>
          </p:cNvPr>
          <p:cNvSpPr>
            <a:spLocks noGrp="1"/>
          </p:cNvSpPr>
          <p:nvPr>
            <p:ph type="title"/>
          </p:nvPr>
        </p:nvSpPr>
        <p:spPr/>
        <p:txBody>
          <a:bodyPr/>
          <a:lstStyle/>
          <a:p>
            <a:r>
              <a:rPr lang="en-GB" dirty="0"/>
              <a:t>Retrieval Augmented Generation</a:t>
            </a:r>
            <a:endParaRPr lang="nl-NL" dirty="0"/>
          </a:p>
        </p:txBody>
      </p:sp>
      <p:sp>
        <p:nvSpPr>
          <p:cNvPr id="3" name="Content Placeholder 2">
            <a:extLst>
              <a:ext uri="{FF2B5EF4-FFF2-40B4-BE49-F238E27FC236}">
                <a16:creationId xmlns:a16="http://schemas.microsoft.com/office/drawing/2014/main" id="{4BDE5068-4040-E81A-5F68-DEC132AEFCD3}"/>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00858925-AF46-C615-E6EB-0245D88737BF}"/>
              </a:ext>
            </a:extLst>
          </p:cNvPr>
          <p:cNvSpPr>
            <a:spLocks noGrp="1"/>
          </p:cNvSpPr>
          <p:nvPr>
            <p:ph type="sldNum" sz="quarter" idx="12"/>
          </p:nvPr>
        </p:nvSpPr>
        <p:spPr/>
        <p:txBody>
          <a:bodyPr/>
          <a:lstStyle/>
          <a:p>
            <a:fld id="{555B1587-59F1-4FB5-A363-0505DAC627C3}" type="slidenum">
              <a:rPr lang="en-US" noProof="0" smtClean="0"/>
              <a:t>11</a:t>
            </a:fld>
            <a:endParaRPr lang="en-US" noProof="0"/>
          </a:p>
        </p:txBody>
      </p:sp>
      <p:sp>
        <p:nvSpPr>
          <p:cNvPr id="5" name="Subtitle 4">
            <a:extLst>
              <a:ext uri="{FF2B5EF4-FFF2-40B4-BE49-F238E27FC236}">
                <a16:creationId xmlns:a16="http://schemas.microsoft.com/office/drawing/2014/main" id="{91C4BEBA-8870-88C6-ACB3-C1B1C1BDE4EF}"/>
              </a:ext>
            </a:extLst>
          </p:cNvPr>
          <p:cNvSpPr>
            <a:spLocks noGrp="1"/>
          </p:cNvSpPr>
          <p:nvPr>
            <p:ph type="subTitle" idx="13"/>
          </p:nvPr>
        </p:nvSpPr>
        <p:spPr/>
        <p:txBody>
          <a:bodyPr/>
          <a:lstStyle/>
          <a:p>
            <a:r>
              <a:rPr lang="nl-NL" dirty="0"/>
              <a:t>Vector search</a:t>
            </a:r>
          </a:p>
        </p:txBody>
      </p:sp>
    </p:spTree>
    <p:extLst>
      <p:ext uri="{BB962C8B-B14F-4D97-AF65-F5344CB8AC3E}">
        <p14:creationId xmlns:p14="http://schemas.microsoft.com/office/powerpoint/2010/main" val="359938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F7EAE0-DCAC-8A50-8326-44ACC4AB6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78557E-433A-0FDE-DA1F-150B6CF3211B}"/>
              </a:ext>
            </a:extLst>
          </p:cNvPr>
          <p:cNvSpPr>
            <a:spLocks noGrp="1"/>
          </p:cNvSpPr>
          <p:nvPr>
            <p:ph type="title"/>
          </p:nvPr>
        </p:nvSpPr>
        <p:spPr/>
        <p:txBody>
          <a:bodyPr/>
          <a:lstStyle/>
          <a:p>
            <a:r>
              <a:rPr lang="en-GB" dirty="0"/>
              <a:t>VS Code Extensions</a:t>
            </a:r>
            <a:endParaRPr lang="nl-NL" dirty="0"/>
          </a:p>
        </p:txBody>
      </p:sp>
      <p:sp>
        <p:nvSpPr>
          <p:cNvPr id="3" name="Content Placeholder 2">
            <a:extLst>
              <a:ext uri="{FF2B5EF4-FFF2-40B4-BE49-F238E27FC236}">
                <a16:creationId xmlns:a16="http://schemas.microsoft.com/office/drawing/2014/main" id="{25F9BC0E-1B26-FA44-FA86-9646C750B4F1}"/>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0137C3FA-B7CF-58CE-E6B6-BDA0C659DBDA}"/>
              </a:ext>
            </a:extLst>
          </p:cNvPr>
          <p:cNvSpPr>
            <a:spLocks noGrp="1"/>
          </p:cNvSpPr>
          <p:nvPr>
            <p:ph type="sldNum" sz="quarter" idx="12"/>
          </p:nvPr>
        </p:nvSpPr>
        <p:spPr/>
        <p:txBody>
          <a:bodyPr/>
          <a:lstStyle/>
          <a:p>
            <a:fld id="{555B1587-59F1-4FB5-A363-0505DAC627C3}" type="slidenum">
              <a:rPr lang="en-US" noProof="0" smtClean="0"/>
              <a:t>12</a:t>
            </a:fld>
            <a:endParaRPr lang="en-US" noProof="0"/>
          </a:p>
        </p:txBody>
      </p:sp>
      <p:sp>
        <p:nvSpPr>
          <p:cNvPr id="5" name="Subtitle 4">
            <a:extLst>
              <a:ext uri="{FF2B5EF4-FFF2-40B4-BE49-F238E27FC236}">
                <a16:creationId xmlns:a16="http://schemas.microsoft.com/office/drawing/2014/main" id="{3445C7A9-265F-6299-B194-3E23AB48704D}"/>
              </a:ext>
            </a:extLst>
          </p:cNvPr>
          <p:cNvSpPr>
            <a:spLocks noGrp="1"/>
          </p:cNvSpPr>
          <p:nvPr>
            <p:ph type="subTitle" idx="13"/>
          </p:nvPr>
        </p:nvSpPr>
        <p:spPr/>
        <p:txBody>
          <a:bodyPr/>
          <a:lstStyle/>
          <a:p>
            <a:r>
              <a:rPr lang="nl-NL" dirty="0" err="1"/>
              <a:t>Adding</a:t>
            </a:r>
            <a:r>
              <a:rPr lang="nl-NL" dirty="0"/>
              <a:t> tools</a:t>
            </a:r>
          </a:p>
        </p:txBody>
      </p:sp>
    </p:spTree>
    <p:extLst>
      <p:ext uri="{BB962C8B-B14F-4D97-AF65-F5344CB8AC3E}">
        <p14:creationId xmlns:p14="http://schemas.microsoft.com/office/powerpoint/2010/main" val="313960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1AA891E-C4BF-C003-4419-28881B6A1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B280-E746-BAF2-8FC4-109D412B92A6}"/>
              </a:ext>
            </a:extLst>
          </p:cNvPr>
          <p:cNvSpPr>
            <a:spLocks noGrp="1"/>
          </p:cNvSpPr>
          <p:nvPr>
            <p:ph type="title"/>
          </p:nvPr>
        </p:nvSpPr>
        <p:spPr/>
        <p:txBody>
          <a:bodyPr/>
          <a:lstStyle/>
          <a:p>
            <a:r>
              <a:rPr lang="en-GB" dirty="0"/>
              <a:t>VS Code Extensions</a:t>
            </a:r>
            <a:endParaRPr lang="nl-NL" dirty="0"/>
          </a:p>
        </p:txBody>
      </p:sp>
      <p:sp>
        <p:nvSpPr>
          <p:cNvPr id="3" name="Content Placeholder 2">
            <a:extLst>
              <a:ext uri="{FF2B5EF4-FFF2-40B4-BE49-F238E27FC236}">
                <a16:creationId xmlns:a16="http://schemas.microsoft.com/office/drawing/2014/main" id="{260C3289-0627-252E-B59B-4CBDDFF194B0}"/>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95BFCA7C-57E2-33CB-519D-6B0E788E3F80}"/>
              </a:ext>
            </a:extLst>
          </p:cNvPr>
          <p:cNvSpPr>
            <a:spLocks noGrp="1"/>
          </p:cNvSpPr>
          <p:nvPr>
            <p:ph type="sldNum" sz="quarter" idx="12"/>
          </p:nvPr>
        </p:nvSpPr>
        <p:spPr/>
        <p:txBody>
          <a:bodyPr/>
          <a:lstStyle/>
          <a:p>
            <a:fld id="{555B1587-59F1-4FB5-A363-0505DAC627C3}" type="slidenum">
              <a:rPr lang="en-US" noProof="0" smtClean="0"/>
              <a:t>13</a:t>
            </a:fld>
            <a:endParaRPr lang="en-US" noProof="0"/>
          </a:p>
        </p:txBody>
      </p:sp>
      <p:sp>
        <p:nvSpPr>
          <p:cNvPr id="5" name="Subtitle 4">
            <a:extLst>
              <a:ext uri="{FF2B5EF4-FFF2-40B4-BE49-F238E27FC236}">
                <a16:creationId xmlns:a16="http://schemas.microsoft.com/office/drawing/2014/main" id="{4B25A59B-9ADA-9974-3584-A9880BEAB71E}"/>
              </a:ext>
            </a:extLst>
          </p:cNvPr>
          <p:cNvSpPr>
            <a:spLocks noGrp="1"/>
          </p:cNvSpPr>
          <p:nvPr>
            <p:ph type="subTitle" idx="13"/>
          </p:nvPr>
        </p:nvSpPr>
        <p:spPr/>
        <p:txBody>
          <a:bodyPr/>
          <a:lstStyle/>
          <a:p>
            <a:r>
              <a:rPr lang="nl-NL" dirty="0" err="1"/>
              <a:t>Adding</a:t>
            </a:r>
            <a:r>
              <a:rPr lang="nl-NL" dirty="0"/>
              <a:t> Model Context Protocol</a:t>
            </a:r>
          </a:p>
        </p:txBody>
      </p:sp>
    </p:spTree>
    <p:extLst>
      <p:ext uri="{BB962C8B-B14F-4D97-AF65-F5344CB8AC3E}">
        <p14:creationId xmlns:p14="http://schemas.microsoft.com/office/powerpoint/2010/main" val="325743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C49931-A2EA-1EFE-A1C2-CECCFA634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31CB3-F631-E159-D52C-66D308A6F96A}"/>
              </a:ext>
            </a:extLst>
          </p:cNvPr>
          <p:cNvSpPr>
            <a:spLocks noGrp="1"/>
          </p:cNvSpPr>
          <p:nvPr>
            <p:ph type="title"/>
          </p:nvPr>
        </p:nvSpPr>
        <p:spPr/>
        <p:txBody>
          <a:bodyPr/>
          <a:lstStyle/>
          <a:p>
            <a:r>
              <a:rPr lang="en-GB" dirty="0"/>
              <a:t>VS Code Extensions</a:t>
            </a:r>
            <a:endParaRPr lang="nl-NL" dirty="0"/>
          </a:p>
        </p:txBody>
      </p:sp>
      <p:sp>
        <p:nvSpPr>
          <p:cNvPr id="3" name="Content Placeholder 2">
            <a:extLst>
              <a:ext uri="{FF2B5EF4-FFF2-40B4-BE49-F238E27FC236}">
                <a16:creationId xmlns:a16="http://schemas.microsoft.com/office/drawing/2014/main" id="{C910B9BE-9066-7EC9-1DBD-0EBD2C83BCC8}"/>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9D360430-2AB1-CCF5-0F53-477316A90948}"/>
              </a:ext>
            </a:extLst>
          </p:cNvPr>
          <p:cNvSpPr>
            <a:spLocks noGrp="1"/>
          </p:cNvSpPr>
          <p:nvPr>
            <p:ph type="sldNum" sz="quarter" idx="12"/>
          </p:nvPr>
        </p:nvSpPr>
        <p:spPr/>
        <p:txBody>
          <a:bodyPr/>
          <a:lstStyle/>
          <a:p>
            <a:fld id="{555B1587-59F1-4FB5-A363-0505DAC627C3}" type="slidenum">
              <a:rPr lang="en-US" noProof="0" smtClean="0"/>
              <a:t>14</a:t>
            </a:fld>
            <a:endParaRPr lang="en-US" noProof="0"/>
          </a:p>
        </p:txBody>
      </p:sp>
      <p:sp>
        <p:nvSpPr>
          <p:cNvPr id="5" name="Subtitle 4">
            <a:extLst>
              <a:ext uri="{FF2B5EF4-FFF2-40B4-BE49-F238E27FC236}">
                <a16:creationId xmlns:a16="http://schemas.microsoft.com/office/drawing/2014/main" id="{17BF760F-8657-EB09-FEE8-7055EA1607A5}"/>
              </a:ext>
            </a:extLst>
          </p:cNvPr>
          <p:cNvSpPr>
            <a:spLocks noGrp="1"/>
          </p:cNvSpPr>
          <p:nvPr>
            <p:ph type="subTitle" idx="13"/>
          </p:nvPr>
        </p:nvSpPr>
        <p:spPr/>
        <p:txBody>
          <a:bodyPr/>
          <a:lstStyle/>
          <a:p>
            <a:r>
              <a:rPr lang="nl-NL" dirty="0" err="1"/>
              <a:t>Adding</a:t>
            </a:r>
            <a:r>
              <a:rPr lang="nl-NL" dirty="0"/>
              <a:t> Model Context Protocol</a:t>
            </a:r>
          </a:p>
        </p:txBody>
      </p:sp>
    </p:spTree>
    <p:extLst>
      <p:ext uri="{BB962C8B-B14F-4D97-AF65-F5344CB8AC3E}">
        <p14:creationId xmlns:p14="http://schemas.microsoft.com/office/powerpoint/2010/main" val="63025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A008EA-A5E8-DBCA-2C2A-B5CC30CDF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D00E76-1F50-D23B-A631-FBE106272ADC}"/>
              </a:ext>
            </a:extLst>
          </p:cNvPr>
          <p:cNvSpPr>
            <a:spLocks noGrp="1"/>
          </p:cNvSpPr>
          <p:nvPr>
            <p:ph type="title"/>
          </p:nvPr>
        </p:nvSpPr>
        <p:spPr/>
        <p:txBody>
          <a:bodyPr/>
          <a:lstStyle/>
          <a:p>
            <a:r>
              <a:rPr lang="en-GB" dirty="0"/>
              <a:t>Custom instructions</a:t>
            </a:r>
            <a:endParaRPr lang="nl-NL" dirty="0"/>
          </a:p>
        </p:txBody>
      </p:sp>
      <p:sp>
        <p:nvSpPr>
          <p:cNvPr id="3" name="Content Placeholder 2">
            <a:extLst>
              <a:ext uri="{FF2B5EF4-FFF2-40B4-BE49-F238E27FC236}">
                <a16:creationId xmlns:a16="http://schemas.microsoft.com/office/drawing/2014/main" id="{AF46FF4E-8EB2-F72E-1BF3-112A2E7508E8}"/>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B5EACE8A-C337-8AA1-A1A0-8DDFBBF8B9F6}"/>
              </a:ext>
            </a:extLst>
          </p:cNvPr>
          <p:cNvSpPr>
            <a:spLocks noGrp="1"/>
          </p:cNvSpPr>
          <p:nvPr>
            <p:ph type="sldNum" sz="quarter" idx="12"/>
          </p:nvPr>
        </p:nvSpPr>
        <p:spPr/>
        <p:txBody>
          <a:bodyPr/>
          <a:lstStyle/>
          <a:p>
            <a:fld id="{555B1587-59F1-4FB5-A363-0505DAC627C3}" type="slidenum">
              <a:rPr lang="en-US" noProof="0" smtClean="0"/>
              <a:t>15</a:t>
            </a:fld>
            <a:endParaRPr lang="en-US" noProof="0"/>
          </a:p>
        </p:txBody>
      </p:sp>
      <p:sp>
        <p:nvSpPr>
          <p:cNvPr id="5" name="Subtitle 4">
            <a:extLst>
              <a:ext uri="{FF2B5EF4-FFF2-40B4-BE49-F238E27FC236}">
                <a16:creationId xmlns:a16="http://schemas.microsoft.com/office/drawing/2014/main" id="{F6269488-2EE9-F075-0708-09BFBBAE40A9}"/>
              </a:ext>
            </a:extLst>
          </p:cNvPr>
          <p:cNvSpPr>
            <a:spLocks noGrp="1"/>
          </p:cNvSpPr>
          <p:nvPr>
            <p:ph type="subTitle" idx="13"/>
          </p:nvPr>
        </p:nvSpPr>
        <p:spPr/>
        <p:txBody>
          <a:bodyPr/>
          <a:lstStyle/>
          <a:p>
            <a:r>
              <a:rPr lang="nl-NL" dirty="0" err="1"/>
              <a:t>Adding</a:t>
            </a:r>
            <a:r>
              <a:rPr lang="nl-NL" dirty="0"/>
              <a:t> </a:t>
            </a:r>
            <a:r>
              <a:rPr lang="nl-NL" dirty="0" err="1"/>
              <a:t>additional</a:t>
            </a:r>
            <a:r>
              <a:rPr lang="nl-NL" dirty="0"/>
              <a:t> context</a:t>
            </a:r>
          </a:p>
        </p:txBody>
      </p:sp>
    </p:spTree>
    <p:extLst>
      <p:ext uri="{BB962C8B-B14F-4D97-AF65-F5344CB8AC3E}">
        <p14:creationId xmlns:p14="http://schemas.microsoft.com/office/powerpoint/2010/main" val="12079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8950EA-F424-40DC-DD41-F3D615CBF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F843D-C2E5-B2B1-F3B2-CC0EBCA8C175}"/>
              </a:ext>
            </a:extLst>
          </p:cNvPr>
          <p:cNvSpPr>
            <a:spLocks noGrp="1"/>
          </p:cNvSpPr>
          <p:nvPr>
            <p:ph type="title"/>
          </p:nvPr>
        </p:nvSpPr>
        <p:spPr/>
        <p:txBody>
          <a:bodyPr/>
          <a:lstStyle/>
          <a:p>
            <a:r>
              <a:rPr lang="en-GB" dirty="0"/>
              <a:t>Custom instructions</a:t>
            </a:r>
            <a:endParaRPr lang="nl-NL" dirty="0"/>
          </a:p>
        </p:txBody>
      </p:sp>
      <p:sp>
        <p:nvSpPr>
          <p:cNvPr id="3" name="Content Placeholder 2">
            <a:extLst>
              <a:ext uri="{FF2B5EF4-FFF2-40B4-BE49-F238E27FC236}">
                <a16:creationId xmlns:a16="http://schemas.microsoft.com/office/drawing/2014/main" id="{E648BAA3-7AF3-0838-0531-59BC8F035F08}"/>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619BCA31-5DD8-8EA1-70A4-2C0A824B8A62}"/>
              </a:ext>
            </a:extLst>
          </p:cNvPr>
          <p:cNvSpPr>
            <a:spLocks noGrp="1"/>
          </p:cNvSpPr>
          <p:nvPr>
            <p:ph type="sldNum" sz="quarter" idx="12"/>
          </p:nvPr>
        </p:nvSpPr>
        <p:spPr/>
        <p:txBody>
          <a:bodyPr/>
          <a:lstStyle/>
          <a:p>
            <a:fld id="{555B1587-59F1-4FB5-A363-0505DAC627C3}" type="slidenum">
              <a:rPr lang="en-US" noProof="0" smtClean="0"/>
              <a:t>16</a:t>
            </a:fld>
            <a:endParaRPr lang="en-US" noProof="0"/>
          </a:p>
        </p:txBody>
      </p:sp>
      <p:sp>
        <p:nvSpPr>
          <p:cNvPr id="5" name="Subtitle 4">
            <a:extLst>
              <a:ext uri="{FF2B5EF4-FFF2-40B4-BE49-F238E27FC236}">
                <a16:creationId xmlns:a16="http://schemas.microsoft.com/office/drawing/2014/main" id="{672FFD74-2806-6CE5-7AD2-6D4D3BFC8BA0}"/>
              </a:ext>
            </a:extLst>
          </p:cNvPr>
          <p:cNvSpPr>
            <a:spLocks noGrp="1"/>
          </p:cNvSpPr>
          <p:nvPr>
            <p:ph type="subTitle" idx="13"/>
          </p:nvPr>
        </p:nvSpPr>
        <p:spPr/>
        <p:txBody>
          <a:bodyPr/>
          <a:lstStyle/>
          <a:p>
            <a:r>
              <a:rPr lang="nl-NL" dirty="0" err="1"/>
              <a:t>Adding</a:t>
            </a:r>
            <a:r>
              <a:rPr lang="nl-NL" dirty="0"/>
              <a:t> </a:t>
            </a:r>
            <a:r>
              <a:rPr lang="nl-NL" dirty="0" err="1"/>
              <a:t>additional</a:t>
            </a:r>
            <a:r>
              <a:rPr lang="nl-NL" dirty="0"/>
              <a:t> context</a:t>
            </a:r>
          </a:p>
        </p:txBody>
      </p:sp>
    </p:spTree>
    <p:extLst>
      <p:ext uri="{BB962C8B-B14F-4D97-AF65-F5344CB8AC3E}">
        <p14:creationId xmlns:p14="http://schemas.microsoft.com/office/powerpoint/2010/main" val="235157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E358CA-8D69-523E-6C75-D461BD11A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AB500-4BD7-B9AE-2DB4-F2E3B24498E0}"/>
              </a:ext>
            </a:extLst>
          </p:cNvPr>
          <p:cNvSpPr>
            <a:spLocks noGrp="1"/>
          </p:cNvSpPr>
          <p:nvPr>
            <p:ph type="title"/>
          </p:nvPr>
        </p:nvSpPr>
        <p:spPr/>
        <p:txBody>
          <a:bodyPr/>
          <a:lstStyle/>
          <a:p>
            <a:r>
              <a:rPr lang="en-GB" dirty="0"/>
              <a:t>Custom instructions</a:t>
            </a:r>
            <a:endParaRPr lang="nl-NL" dirty="0"/>
          </a:p>
        </p:txBody>
      </p:sp>
      <p:sp>
        <p:nvSpPr>
          <p:cNvPr id="3" name="Content Placeholder 2">
            <a:extLst>
              <a:ext uri="{FF2B5EF4-FFF2-40B4-BE49-F238E27FC236}">
                <a16:creationId xmlns:a16="http://schemas.microsoft.com/office/drawing/2014/main" id="{A1B2E85D-116A-7F09-F7A7-C9E67F5C3815}"/>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53E5EDF4-13BF-EA31-71C9-36D94DC04D28}"/>
              </a:ext>
            </a:extLst>
          </p:cNvPr>
          <p:cNvSpPr>
            <a:spLocks noGrp="1"/>
          </p:cNvSpPr>
          <p:nvPr>
            <p:ph type="sldNum" sz="quarter" idx="12"/>
          </p:nvPr>
        </p:nvSpPr>
        <p:spPr/>
        <p:txBody>
          <a:bodyPr/>
          <a:lstStyle/>
          <a:p>
            <a:fld id="{555B1587-59F1-4FB5-A363-0505DAC627C3}" type="slidenum">
              <a:rPr lang="en-US" noProof="0" smtClean="0"/>
              <a:t>17</a:t>
            </a:fld>
            <a:endParaRPr lang="en-US" noProof="0"/>
          </a:p>
        </p:txBody>
      </p:sp>
      <p:sp>
        <p:nvSpPr>
          <p:cNvPr id="5" name="Subtitle 4">
            <a:extLst>
              <a:ext uri="{FF2B5EF4-FFF2-40B4-BE49-F238E27FC236}">
                <a16:creationId xmlns:a16="http://schemas.microsoft.com/office/drawing/2014/main" id="{6F153DF6-7F37-FE08-EB95-2CB6930D6BA1}"/>
              </a:ext>
            </a:extLst>
          </p:cNvPr>
          <p:cNvSpPr>
            <a:spLocks noGrp="1"/>
          </p:cNvSpPr>
          <p:nvPr>
            <p:ph type="subTitle" idx="13"/>
          </p:nvPr>
        </p:nvSpPr>
        <p:spPr/>
        <p:txBody>
          <a:bodyPr/>
          <a:lstStyle/>
          <a:p>
            <a:r>
              <a:rPr lang="nl-NL" dirty="0" err="1"/>
              <a:t>Adding</a:t>
            </a:r>
            <a:r>
              <a:rPr lang="nl-NL" dirty="0"/>
              <a:t> </a:t>
            </a:r>
            <a:r>
              <a:rPr lang="nl-NL" dirty="0" err="1"/>
              <a:t>additional</a:t>
            </a:r>
            <a:r>
              <a:rPr lang="nl-NL" dirty="0"/>
              <a:t> context</a:t>
            </a:r>
          </a:p>
        </p:txBody>
      </p:sp>
    </p:spTree>
    <p:extLst>
      <p:ext uri="{BB962C8B-B14F-4D97-AF65-F5344CB8AC3E}">
        <p14:creationId xmlns:p14="http://schemas.microsoft.com/office/powerpoint/2010/main" val="884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859B8-E5D7-A6CA-5638-04600882EE72}"/>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99FCFF4-E16D-7921-0DB4-49B8A192A59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8526" r="18526"/>
          <a:stretch/>
        </p:blipFill>
        <p:spPr/>
      </p:pic>
      <p:sp>
        <p:nvSpPr>
          <p:cNvPr id="3" name="Title 2">
            <a:extLst>
              <a:ext uri="{FF2B5EF4-FFF2-40B4-BE49-F238E27FC236}">
                <a16:creationId xmlns:a16="http://schemas.microsoft.com/office/drawing/2014/main" id="{49E7FFE4-5993-D0A9-3B69-C5D5DF411C7B}"/>
              </a:ext>
            </a:extLst>
          </p:cNvPr>
          <p:cNvSpPr>
            <a:spLocks noGrp="1"/>
          </p:cNvSpPr>
          <p:nvPr>
            <p:ph type="title"/>
          </p:nvPr>
        </p:nvSpPr>
        <p:spPr/>
        <p:txBody>
          <a:bodyPr/>
          <a:lstStyle/>
          <a:p>
            <a:endParaRPr lang="nl-NL" dirty="0"/>
          </a:p>
        </p:txBody>
      </p:sp>
      <p:sp>
        <p:nvSpPr>
          <p:cNvPr id="4" name="Subtitle 3">
            <a:extLst>
              <a:ext uri="{FF2B5EF4-FFF2-40B4-BE49-F238E27FC236}">
                <a16:creationId xmlns:a16="http://schemas.microsoft.com/office/drawing/2014/main" id="{E4C9972B-7C25-30DB-682C-03BCC8E00C69}"/>
              </a:ext>
            </a:extLst>
          </p:cNvPr>
          <p:cNvSpPr>
            <a:spLocks noGrp="1"/>
          </p:cNvSpPr>
          <p:nvPr>
            <p:ph type="subTitle" idx="13"/>
          </p:nvPr>
        </p:nvSpPr>
        <p:spPr/>
        <p:txBody>
          <a:bodyPr/>
          <a:lstStyle/>
          <a:p>
            <a:endParaRPr lang="nl-NL" dirty="0"/>
          </a:p>
        </p:txBody>
      </p:sp>
    </p:spTree>
    <p:extLst>
      <p:ext uri="{BB962C8B-B14F-4D97-AF65-F5344CB8AC3E}">
        <p14:creationId xmlns:p14="http://schemas.microsoft.com/office/powerpoint/2010/main" val="182220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538AB-EC15-37D5-D2F3-32DAE29FB611}"/>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C2C450D-9EB1-2097-2248-74FF1ADDB3B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8526" r="18526"/>
          <a:stretch/>
        </p:blipFill>
        <p:spPr/>
      </p:pic>
      <p:sp>
        <p:nvSpPr>
          <p:cNvPr id="3" name="Title 2">
            <a:extLst>
              <a:ext uri="{FF2B5EF4-FFF2-40B4-BE49-F238E27FC236}">
                <a16:creationId xmlns:a16="http://schemas.microsoft.com/office/drawing/2014/main" id="{E31F6732-F9FA-0A70-AB7E-1007C3985B27}"/>
              </a:ext>
            </a:extLst>
          </p:cNvPr>
          <p:cNvSpPr>
            <a:spLocks noGrp="1"/>
          </p:cNvSpPr>
          <p:nvPr>
            <p:ph type="title"/>
          </p:nvPr>
        </p:nvSpPr>
        <p:spPr/>
        <p:txBody>
          <a:bodyPr/>
          <a:lstStyle/>
          <a:p>
            <a:endParaRPr lang="nl-NL" dirty="0"/>
          </a:p>
        </p:txBody>
      </p:sp>
      <p:sp>
        <p:nvSpPr>
          <p:cNvPr id="4" name="Subtitle 3">
            <a:extLst>
              <a:ext uri="{FF2B5EF4-FFF2-40B4-BE49-F238E27FC236}">
                <a16:creationId xmlns:a16="http://schemas.microsoft.com/office/drawing/2014/main" id="{4E350D30-C139-EC4A-4F60-B3F779C3A7EB}"/>
              </a:ext>
            </a:extLst>
          </p:cNvPr>
          <p:cNvSpPr>
            <a:spLocks noGrp="1"/>
          </p:cNvSpPr>
          <p:nvPr>
            <p:ph type="subTitle" idx="13"/>
          </p:nvPr>
        </p:nvSpPr>
        <p:spPr/>
        <p:txBody>
          <a:bodyPr/>
          <a:lstStyle/>
          <a:p>
            <a:endParaRPr lang="nl-NL" dirty="0"/>
          </a:p>
        </p:txBody>
      </p:sp>
    </p:spTree>
    <p:extLst>
      <p:ext uri="{BB962C8B-B14F-4D97-AF65-F5344CB8AC3E}">
        <p14:creationId xmlns:p14="http://schemas.microsoft.com/office/powerpoint/2010/main" val="258087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BCC30-F47D-8AF7-85A9-7751A62DA1A3}"/>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A55930B-EF7A-77F0-1CA2-E866423FE6D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8526" r="18526"/>
          <a:stretch/>
        </p:blipFill>
        <p:spPr/>
      </p:pic>
      <p:sp>
        <p:nvSpPr>
          <p:cNvPr id="3" name="Title 2">
            <a:extLst>
              <a:ext uri="{FF2B5EF4-FFF2-40B4-BE49-F238E27FC236}">
                <a16:creationId xmlns:a16="http://schemas.microsoft.com/office/drawing/2014/main" id="{A1AD8690-727B-3E5E-9908-3B607E7EC075}"/>
              </a:ext>
            </a:extLst>
          </p:cNvPr>
          <p:cNvSpPr>
            <a:spLocks noGrp="1"/>
          </p:cNvSpPr>
          <p:nvPr>
            <p:ph type="title"/>
          </p:nvPr>
        </p:nvSpPr>
        <p:spPr>
          <a:xfrm>
            <a:off x="275878" y="264696"/>
            <a:ext cx="3985549" cy="640585"/>
          </a:xfrm>
        </p:spPr>
        <p:txBody>
          <a:bodyPr/>
          <a:lstStyle/>
          <a:p>
            <a:r>
              <a:rPr lang="nl-NL" dirty="0"/>
              <a:t>Intro</a:t>
            </a:r>
          </a:p>
        </p:txBody>
      </p:sp>
      <p:sp>
        <p:nvSpPr>
          <p:cNvPr id="4" name="Subtitle 3">
            <a:extLst>
              <a:ext uri="{FF2B5EF4-FFF2-40B4-BE49-F238E27FC236}">
                <a16:creationId xmlns:a16="http://schemas.microsoft.com/office/drawing/2014/main" id="{A5388ABB-9094-C475-A04F-7938490D8E08}"/>
              </a:ext>
            </a:extLst>
          </p:cNvPr>
          <p:cNvSpPr>
            <a:spLocks noGrp="1"/>
          </p:cNvSpPr>
          <p:nvPr>
            <p:ph type="subTitle" idx="13"/>
          </p:nvPr>
        </p:nvSpPr>
        <p:spPr>
          <a:xfrm>
            <a:off x="275878" y="1534570"/>
            <a:ext cx="3985549" cy="462728"/>
          </a:xfrm>
        </p:spPr>
        <p:txBody>
          <a:bodyPr/>
          <a:lstStyle/>
          <a:p>
            <a:r>
              <a:rPr lang="nl-NL" dirty="0"/>
              <a:t>Joeri Lieuw</a:t>
            </a:r>
          </a:p>
        </p:txBody>
      </p:sp>
      <p:sp>
        <p:nvSpPr>
          <p:cNvPr id="2" name="TextBox 1">
            <a:extLst>
              <a:ext uri="{FF2B5EF4-FFF2-40B4-BE49-F238E27FC236}">
                <a16:creationId xmlns:a16="http://schemas.microsoft.com/office/drawing/2014/main" id="{FD830819-EDCB-6FA1-122F-F1114D5CC842}"/>
              </a:ext>
            </a:extLst>
          </p:cNvPr>
          <p:cNvSpPr txBox="1"/>
          <p:nvPr/>
        </p:nvSpPr>
        <p:spPr>
          <a:xfrm>
            <a:off x="275878" y="2084065"/>
            <a:ext cx="2382779"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Devops</a:t>
            </a:r>
            <a:r>
              <a:rPr lang="en-US" dirty="0"/>
              <a:t> Engineer</a:t>
            </a:r>
          </a:p>
          <a:p>
            <a:pPr marL="285750" indent="-285750">
              <a:buFont typeface="Arial" panose="020B0604020202020204" pitchFamily="34" charset="0"/>
              <a:buChar char="•"/>
            </a:pPr>
            <a:r>
              <a:rPr lang="en-US" dirty="0"/>
              <a:t>Tribe Credit Core</a:t>
            </a:r>
          </a:p>
          <a:p>
            <a:pPr marL="285750" indent="-285750">
              <a:buFont typeface="Arial" panose="020B0604020202020204" pitchFamily="34" charset="0"/>
              <a:buChar char="•"/>
            </a:pPr>
            <a:r>
              <a:rPr lang="en-US" dirty="0"/>
              <a:t>XPRTZ Consultant</a:t>
            </a:r>
            <a:endParaRPr lang="en-NL" dirty="0"/>
          </a:p>
        </p:txBody>
      </p:sp>
    </p:spTree>
    <p:extLst>
      <p:ext uri="{BB962C8B-B14F-4D97-AF65-F5344CB8AC3E}">
        <p14:creationId xmlns:p14="http://schemas.microsoft.com/office/powerpoint/2010/main" val="60521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48357E-866A-B012-1803-7ECB2A180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164AC-0722-56DC-43EE-06D610C5AD07}"/>
              </a:ext>
            </a:extLst>
          </p:cNvPr>
          <p:cNvSpPr>
            <a:spLocks noGrp="1"/>
          </p:cNvSpPr>
          <p:nvPr>
            <p:ph type="title"/>
          </p:nvPr>
        </p:nvSpPr>
        <p:spPr/>
        <p:txBody>
          <a:bodyPr/>
          <a:lstStyle/>
          <a:p>
            <a:r>
              <a:rPr lang="en-GB" dirty="0"/>
              <a:t>Speaker tips</a:t>
            </a:r>
            <a:endParaRPr lang="nl-NL" dirty="0"/>
          </a:p>
        </p:txBody>
      </p:sp>
      <p:sp>
        <p:nvSpPr>
          <p:cNvPr id="3" name="Content Placeholder 2">
            <a:extLst>
              <a:ext uri="{FF2B5EF4-FFF2-40B4-BE49-F238E27FC236}">
                <a16:creationId xmlns:a16="http://schemas.microsoft.com/office/drawing/2014/main" id="{503DD121-B2D5-6ABB-B6E4-9D0230E75668}"/>
              </a:ext>
            </a:extLst>
          </p:cNvPr>
          <p:cNvSpPr>
            <a:spLocks noGrp="1"/>
          </p:cNvSpPr>
          <p:nvPr>
            <p:ph idx="1"/>
          </p:nvPr>
        </p:nvSpPr>
        <p:spPr/>
        <p:txBody>
          <a:bodyPr/>
          <a:lstStyle/>
          <a:p>
            <a:r>
              <a:rPr lang="en-GB" b="1" dirty="0"/>
              <a:t>Tips:</a:t>
            </a:r>
          </a:p>
          <a:p>
            <a:pPr marL="285750" indent="-285750">
              <a:buFont typeface="Arial" panose="020B0604020202020204" pitchFamily="34" charset="0"/>
              <a:buChar char="•"/>
            </a:pPr>
            <a:r>
              <a:rPr lang="en-GB" sz="1400" dirty="0"/>
              <a:t>Craft a clear story that is tailored to your audience. What’s the essence of your story? What do you want your audience to do, feel or remember? How to you end the presentation, a short summary (max 3. items to remember), a quote or a call-to-action?</a:t>
            </a:r>
          </a:p>
          <a:p>
            <a:pPr marL="285750" indent="-285750">
              <a:buFont typeface="Arial" panose="020B0604020202020204" pitchFamily="34" charset="0"/>
              <a:buChar char="•"/>
            </a:pPr>
            <a:r>
              <a:rPr lang="en-GB" sz="1400" dirty="0"/>
              <a:t>Think beforehand about how to engage your audience.  Online presentations require more effort to keep your audience engaged. Regularly interact with them by asking questions and encouraging participation.</a:t>
            </a:r>
          </a:p>
          <a:p>
            <a:pPr marL="285750" indent="-285750">
              <a:buFont typeface="Arial" panose="020B0604020202020204" pitchFamily="34" charset="0"/>
              <a:buChar char="•"/>
            </a:pPr>
            <a:r>
              <a:rPr lang="en-GB" sz="1400" dirty="0"/>
              <a:t>Make sure to use clear visuals and high-contrast colours in presentations. This makes your content accessible and easy to understand, also for those with visual impairments.</a:t>
            </a:r>
          </a:p>
          <a:p>
            <a:pPr marL="285750" indent="-285750">
              <a:buFont typeface="Arial" panose="020B0604020202020204" pitchFamily="34" charset="0"/>
              <a:buChar char="•"/>
            </a:pPr>
            <a:endParaRPr lang="en-GB" b="1" dirty="0"/>
          </a:p>
          <a:p>
            <a:r>
              <a:rPr lang="en-GB" b="1" dirty="0"/>
              <a:t>Do you…</a:t>
            </a:r>
          </a:p>
          <a:p>
            <a:pPr marL="285750" indent="-285750">
              <a:buFont typeface="Arial" panose="020B0604020202020204" pitchFamily="34" charset="0"/>
              <a:buChar char="•"/>
            </a:pPr>
            <a:r>
              <a:rPr lang="en-GB" sz="1400" dirty="0"/>
              <a:t>Need tips on how to give a powerful presentation? Use Mark Robinson’s presentation format. Find the explanation in this short (18 min.) Ted Talk .</a:t>
            </a:r>
          </a:p>
          <a:p>
            <a:pPr marL="285750" indent="-285750">
              <a:buFont typeface="Arial" panose="020B0604020202020204" pitchFamily="34" charset="0"/>
              <a:buChar char="•"/>
            </a:pPr>
            <a:r>
              <a:rPr lang="en-GB" sz="1400" dirty="0"/>
              <a:t>Want to practice your presentation skills and improve your speaking skills? </a:t>
            </a:r>
            <a:r>
              <a:rPr lang="en-GB" sz="1400" dirty="0">
                <a:hlinkClick r:id="rId2"/>
              </a:rPr>
              <a:t>Organize a Speakers Academy session</a:t>
            </a:r>
            <a:r>
              <a:rPr lang="en-GB" sz="1400" dirty="0"/>
              <a:t> or </a:t>
            </a:r>
            <a:r>
              <a:rPr lang="en-GB" sz="1400" dirty="0">
                <a:hlinkClick r:id="rId3"/>
              </a:rPr>
              <a:t>join the workshop </a:t>
            </a:r>
            <a:r>
              <a:rPr lang="en-GB" sz="1200" dirty="0"/>
              <a:t>(March 5). </a:t>
            </a:r>
          </a:p>
          <a:p>
            <a:pPr marL="285750" indent="-285750">
              <a:buFont typeface="Arial" panose="020B0604020202020204" pitchFamily="34" charset="0"/>
              <a:buChar char="•"/>
            </a:pPr>
            <a:r>
              <a:rPr lang="en-GB" sz="1400" dirty="0"/>
              <a:t>Need support on standard communication materials (such as templates, images, visuals etc.)? Go to </a:t>
            </a:r>
            <a:r>
              <a:rPr lang="en-GB" sz="1400" dirty="0">
                <a:hlinkClick r:id="rId4"/>
              </a:rPr>
              <a:t>The Brand Portal</a:t>
            </a:r>
            <a:r>
              <a:rPr lang="en-GB" sz="1400" dirty="0"/>
              <a:t>.</a:t>
            </a:r>
          </a:p>
          <a:p>
            <a:pPr marL="285750" indent="-285750">
              <a:buFont typeface="Arial" panose="020B0604020202020204" pitchFamily="34" charset="0"/>
              <a:buChar char="•"/>
            </a:pPr>
            <a:r>
              <a:rPr lang="en-GB" sz="1400" dirty="0"/>
              <a:t>Want to make your presentation interactive? Use breakout rooms or </a:t>
            </a:r>
            <a:r>
              <a:rPr lang="en-GB" sz="1400" dirty="0" err="1"/>
              <a:t>RaboVote</a:t>
            </a:r>
            <a:r>
              <a:rPr lang="en-GB" sz="1400" dirty="0"/>
              <a:t>. </a:t>
            </a:r>
            <a:r>
              <a:rPr lang="en-GB" sz="1400" dirty="0">
                <a:hlinkClick r:id="rId5"/>
              </a:rPr>
              <a:t>Find an explanation here</a:t>
            </a:r>
            <a:r>
              <a:rPr lang="en-GB" sz="1400" dirty="0"/>
              <a:t>.</a:t>
            </a:r>
          </a:p>
          <a:p>
            <a:pPr marL="285750" indent="-285750">
              <a:buFont typeface="Arial" panose="020B0604020202020204" pitchFamily="34" charset="0"/>
              <a:buChar char="•"/>
            </a:pPr>
            <a:endParaRPr lang="en-GB" dirty="0"/>
          </a:p>
          <a:p>
            <a:r>
              <a:rPr lang="en-GB" dirty="0"/>
              <a:t>For all other speaker information, please </a:t>
            </a:r>
            <a:r>
              <a:rPr lang="en-GB" dirty="0">
                <a:hlinkClick r:id="rId6"/>
              </a:rPr>
              <a:t>go to the speakers page</a:t>
            </a:r>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F93BD549-F95A-0DF6-2002-3FF5E75C8CDD}"/>
              </a:ext>
            </a:extLst>
          </p:cNvPr>
          <p:cNvSpPr>
            <a:spLocks noGrp="1"/>
          </p:cNvSpPr>
          <p:nvPr>
            <p:ph type="sldNum" sz="quarter" idx="12"/>
          </p:nvPr>
        </p:nvSpPr>
        <p:spPr/>
        <p:txBody>
          <a:bodyPr/>
          <a:lstStyle/>
          <a:p>
            <a:fld id="{555B1587-59F1-4FB5-A363-0505DAC627C3}" type="slidenum">
              <a:rPr lang="en-US" noProof="0" smtClean="0"/>
              <a:t>20</a:t>
            </a:fld>
            <a:endParaRPr lang="en-US" noProof="0"/>
          </a:p>
        </p:txBody>
      </p:sp>
      <p:sp>
        <p:nvSpPr>
          <p:cNvPr id="5" name="Subtitle 4">
            <a:extLst>
              <a:ext uri="{FF2B5EF4-FFF2-40B4-BE49-F238E27FC236}">
                <a16:creationId xmlns:a16="http://schemas.microsoft.com/office/drawing/2014/main" id="{DD4AF003-8116-4CC7-DE73-CB4A17FBDB5D}"/>
              </a:ext>
            </a:extLst>
          </p:cNvPr>
          <p:cNvSpPr>
            <a:spLocks noGrp="1"/>
          </p:cNvSpPr>
          <p:nvPr>
            <p:ph type="subTitle" idx="13"/>
          </p:nvPr>
        </p:nvSpPr>
        <p:spPr/>
        <p:txBody>
          <a:bodyPr/>
          <a:lstStyle/>
          <a:p>
            <a:endParaRPr lang="nl-NL" dirty="0"/>
          </a:p>
        </p:txBody>
      </p:sp>
    </p:spTree>
    <p:extLst>
      <p:ext uri="{BB962C8B-B14F-4D97-AF65-F5344CB8AC3E}">
        <p14:creationId xmlns:p14="http://schemas.microsoft.com/office/powerpoint/2010/main" val="420530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53F3032-851C-7F1C-8C59-E7BF2A413707}"/>
              </a:ext>
            </a:extLst>
          </p:cNvPr>
          <p:cNvSpPr>
            <a:spLocks noGrp="1"/>
          </p:cNvSpPr>
          <p:nvPr>
            <p:ph type="pic" sz="quarter" idx="14"/>
          </p:nvPr>
        </p:nvSpPr>
        <p:spPr/>
        <p:txBody>
          <a:bodyPr/>
          <a:lstStyle/>
          <a:p>
            <a:endParaRPr lang="en-NL"/>
          </a:p>
        </p:txBody>
      </p:sp>
      <p:sp>
        <p:nvSpPr>
          <p:cNvPr id="3" name="Title 2">
            <a:extLst>
              <a:ext uri="{FF2B5EF4-FFF2-40B4-BE49-F238E27FC236}">
                <a16:creationId xmlns:a16="http://schemas.microsoft.com/office/drawing/2014/main" id="{3F3729E1-D773-EE4D-7B61-6B788EDD1301}"/>
              </a:ext>
            </a:extLst>
          </p:cNvPr>
          <p:cNvSpPr>
            <a:spLocks noGrp="1"/>
          </p:cNvSpPr>
          <p:nvPr>
            <p:ph type="title"/>
          </p:nvPr>
        </p:nvSpPr>
        <p:spPr/>
        <p:txBody>
          <a:bodyPr/>
          <a:lstStyle/>
          <a:p>
            <a:endParaRPr lang="en-NL"/>
          </a:p>
        </p:txBody>
      </p:sp>
      <p:sp>
        <p:nvSpPr>
          <p:cNvPr id="4" name="Subtitle 3">
            <a:extLst>
              <a:ext uri="{FF2B5EF4-FFF2-40B4-BE49-F238E27FC236}">
                <a16:creationId xmlns:a16="http://schemas.microsoft.com/office/drawing/2014/main" id="{A384A062-D0B9-B376-5BF0-066BCF0D9E03}"/>
              </a:ext>
            </a:extLst>
          </p:cNvPr>
          <p:cNvSpPr>
            <a:spLocks noGrp="1"/>
          </p:cNvSpPr>
          <p:nvPr>
            <p:ph type="subTitle" idx="13"/>
          </p:nvPr>
        </p:nvSpPr>
        <p:spPr/>
        <p:txBody>
          <a:bodyPr/>
          <a:lstStyle/>
          <a:p>
            <a:endParaRPr lang="en-NL"/>
          </a:p>
        </p:txBody>
      </p:sp>
    </p:spTree>
    <p:extLst>
      <p:ext uri="{BB962C8B-B14F-4D97-AF65-F5344CB8AC3E}">
        <p14:creationId xmlns:p14="http://schemas.microsoft.com/office/powerpoint/2010/main" val="36542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D3BD3-A994-6A96-ED96-6574A8FC6368}"/>
              </a:ext>
            </a:extLst>
          </p:cNvPr>
          <p:cNvSpPr>
            <a:spLocks noGrp="1"/>
          </p:cNvSpPr>
          <p:nvPr>
            <p:ph type="title"/>
          </p:nvPr>
        </p:nvSpPr>
        <p:spPr/>
        <p:txBody>
          <a:bodyPr/>
          <a:lstStyle/>
          <a:p>
            <a:endParaRPr lang="nl-NL" dirty="0"/>
          </a:p>
        </p:txBody>
      </p:sp>
      <p:sp>
        <p:nvSpPr>
          <p:cNvPr id="3" name="Slide Number Placeholder 2">
            <a:extLst>
              <a:ext uri="{FF2B5EF4-FFF2-40B4-BE49-F238E27FC236}">
                <a16:creationId xmlns:a16="http://schemas.microsoft.com/office/drawing/2014/main" id="{B7AC49AC-C2C5-6F1F-1FD1-1F837EA4D36E}"/>
              </a:ext>
            </a:extLst>
          </p:cNvPr>
          <p:cNvSpPr>
            <a:spLocks noGrp="1"/>
          </p:cNvSpPr>
          <p:nvPr>
            <p:ph type="sldNum" sz="quarter" idx="12"/>
          </p:nvPr>
        </p:nvSpPr>
        <p:spPr/>
        <p:txBody>
          <a:bodyPr/>
          <a:lstStyle/>
          <a:p>
            <a:fld id="{555B1587-59F1-4FB5-A363-0505DAC627C3}" type="slidenum">
              <a:rPr lang="en-US" noProof="0" smtClean="0"/>
              <a:t>22</a:t>
            </a:fld>
            <a:endParaRPr lang="en-US" noProof="0"/>
          </a:p>
        </p:txBody>
      </p:sp>
      <p:sp>
        <p:nvSpPr>
          <p:cNvPr id="4" name="Subtitle 3">
            <a:extLst>
              <a:ext uri="{FF2B5EF4-FFF2-40B4-BE49-F238E27FC236}">
                <a16:creationId xmlns:a16="http://schemas.microsoft.com/office/drawing/2014/main" id="{B6E1D8E1-85B9-EF85-515F-CCEDBAC2F82E}"/>
              </a:ext>
            </a:extLst>
          </p:cNvPr>
          <p:cNvSpPr>
            <a:spLocks noGrp="1"/>
          </p:cNvSpPr>
          <p:nvPr>
            <p:ph type="subTitle" idx="13"/>
          </p:nvPr>
        </p:nvSpPr>
        <p:spPr/>
        <p:txBody>
          <a:bodyPr/>
          <a:lstStyle/>
          <a:p>
            <a:endParaRPr lang="nl-NL" dirty="0"/>
          </a:p>
        </p:txBody>
      </p:sp>
      <p:sp>
        <p:nvSpPr>
          <p:cNvPr id="5" name="Content Placeholder 4">
            <a:extLst>
              <a:ext uri="{FF2B5EF4-FFF2-40B4-BE49-F238E27FC236}">
                <a16:creationId xmlns:a16="http://schemas.microsoft.com/office/drawing/2014/main" id="{C5A2B124-605D-4D2E-6EA8-05E3E4E119A6}"/>
              </a:ext>
            </a:extLst>
          </p:cNvPr>
          <p:cNvSpPr>
            <a:spLocks noGrp="1"/>
          </p:cNvSpPr>
          <p:nvPr>
            <p:ph idx="15"/>
          </p:nvPr>
        </p:nvSpPr>
        <p:spPr/>
        <p:txBody>
          <a:bodyPr/>
          <a:lstStyle/>
          <a:p>
            <a:endParaRPr lang="nl-NL" dirty="0"/>
          </a:p>
        </p:txBody>
      </p:sp>
      <p:sp>
        <p:nvSpPr>
          <p:cNvPr id="6" name="Text Placeholder 5">
            <a:extLst>
              <a:ext uri="{FF2B5EF4-FFF2-40B4-BE49-F238E27FC236}">
                <a16:creationId xmlns:a16="http://schemas.microsoft.com/office/drawing/2014/main" id="{3DB5A0CF-AF6D-FD85-2DC1-E937A1CF6B4C}"/>
              </a:ext>
            </a:extLst>
          </p:cNvPr>
          <p:cNvSpPr>
            <a:spLocks noGrp="1"/>
          </p:cNvSpPr>
          <p:nvPr>
            <p:ph type="body" sz="quarter" idx="16"/>
          </p:nvPr>
        </p:nvSpPr>
        <p:spPr/>
        <p:txBody>
          <a:bodyPr/>
          <a:lstStyle/>
          <a:p>
            <a:endParaRPr lang="nl-NL" dirty="0"/>
          </a:p>
        </p:txBody>
      </p:sp>
    </p:spTree>
    <p:extLst>
      <p:ext uri="{BB962C8B-B14F-4D97-AF65-F5344CB8AC3E}">
        <p14:creationId xmlns:p14="http://schemas.microsoft.com/office/powerpoint/2010/main" val="141363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FE36DA-8C51-BC9B-E096-5BB4AE5F8BD4}"/>
              </a:ext>
            </a:extLst>
          </p:cNvPr>
          <p:cNvSpPr>
            <a:spLocks noGrp="1"/>
          </p:cNvSpPr>
          <p:nvPr>
            <p:ph type="sldNum" sz="quarter" idx="4"/>
          </p:nvPr>
        </p:nvSpPr>
        <p:spPr/>
        <p:txBody>
          <a:bodyPr/>
          <a:lstStyle/>
          <a:p>
            <a:fld id="{555B1587-59F1-4FB5-A363-0505DAC627C3}" type="slidenum">
              <a:rPr lang="en-US" noProof="0" smtClean="0"/>
              <a:pPr/>
              <a:t>23</a:t>
            </a:fld>
            <a:endParaRPr lang="en-US" noProof="0"/>
          </a:p>
        </p:txBody>
      </p:sp>
      <p:sp>
        <p:nvSpPr>
          <p:cNvPr id="7" name="Speech Bubble: Oval 6">
            <a:extLst>
              <a:ext uri="{FF2B5EF4-FFF2-40B4-BE49-F238E27FC236}">
                <a16:creationId xmlns:a16="http://schemas.microsoft.com/office/drawing/2014/main" id="{7C2F29D3-B8F9-5510-90D3-FC5DB3E6083E}"/>
              </a:ext>
            </a:extLst>
          </p:cNvPr>
          <p:cNvSpPr/>
          <p:nvPr/>
        </p:nvSpPr>
        <p:spPr>
          <a:xfrm>
            <a:off x="4170231" y="1175341"/>
            <a:ext cx="3851537" cy="2423135"/>
          </a:xfrm>
          <a:prstGeom prst="wedgeEllipseCallout">
            <a:avLst>
              <a:gd name="adj1" fmla="val -54463"/>
              <a:gd name="adj2" fmla="val 55274"/>
            </a:avLst>
          </a:prstGeom>
          <a:solidFill>
            <a:schemeClr val="bg1"/>
          </a:solidFill>
          <a:ln w="28575">
            <a:solidFill>
              <a:srgbClr val="000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FAA"/>
                </a:solidFill>
                <a:effectLst/>
                <a:uLnTx/>
                <a:uFillTx/>
                <a:latin typeface="Myriad for Rabobank SBd It" panose="020B0603030403090204" pitchFamily="34" charset="0"/>
              </a:rPr>
              <a:t>Thank you for your attention!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FAA"/>
                </a:solidFill>
                <a:effectLst/>
                <a:uLnTx/>
                <a:uFillTx/>
                <a:latin typeface="Myriad for Rabobank SBd It" panose="020B060303040309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FAA"/>
                </a:solidFill>
                <a:effectLst/>
                <a:uLnTx/>
                <a:uFillTx/>
                <a:latin typeface="Myriad for Rabobank SBd It" panose="020B0603030403090204" pitchFamily="34" charset="0"/>
              </a:rPr>
              <a:t>Questions?</a:t>
            </a:r>
            <a:endParaRPr kumimoji="0" lang="nl-NL" sz="2800" b="0" i="0" u="none" strike="noStrike" kern="1200" cap="none" spc="0" normalizeH="0" baseline="0" noProof="0" dirty="0">
              <a:ln>
                <a:noFill/>
              </a:ln>
              <a:solidFill>
                <a:srgbClr val="000FAA"/>
              </a:solidFill>
              <a:effectLst/>
              <a:uLnTx/>
              <a:uFillTx/>
              <a:latin typeface="Myriad for Rabobank SBd It" panose="020B0603030403090204" pitchFamily="34" charset="0"/>
            </a:endParaRPr>
          </a:p>
        </p:txBody>
      </p:sp>
      <p:pic>
        <p:nvPicPr>
          <p:cNvPr id="6" name="Picture 5" descr="A cartoon of a robot&#10;&#10;Description automatically generated">
            <a:extLst>
              <a:ext uri="{FF2B5EF4-FFF2-40B4-BE49-F238E27FC236}">
                <a16:creationId xmlns:a16="http://schemas.microsoft.com/office/drawing/2014/main" id="{8C9802BE-6DC5-5FD9-8873-57F516DE0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7" y="2126511"/>
            <a:ext cx="4163538" cy="4042465"/>
          </a:xfrm>
          <a:prstGeom prst="rect">
            <a:avLst/>
          </a:prstGeom>
        </p:spPr>
      </p:pic>
    </p:spTree>
    <p:extLst>
      <p:ext uri="{BB962C8B-B14F-4D97-AF65-F5344CB8AC3E}">
        <p14:creationId xmlns:p14="http://schemas.microsoft.com/office/powerpoint/2010/main" val="276618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5CAF-1804-950A-47E1-5288CC17610F}"/>
              </a:ext>
            </a:extLst>
          </p:cNvPr>
          <p:cNvSpPr>
            <a:spLocks noGrp="1"/>
          </p:cNvSpPr>
          <p:nvPr>
            <p:ph type="title"/>
          </p:nvPr>
        </p:nvSpPr>
        <p:spPr/>
        <p:txBody>
          <a:bodyPr/>
          <a:lstStyle/>
          <a:p>
            <a:r>
              <a:rPr lang="en-GB" dirty="0"/>
              <a:t>Speaker tips</a:t>
            </a:r>
            <a:endParaRPr lang="nl-NL" dirty="0"/>
          </a:p>
        </p:txBody>
      </p:sp>
      <p:sp>
        <p:nvSpPr>
          <p:cNvPr id="3" name="Content Placeholder 2">
            <a:extLst>
              <a:ext uri="{FF2B5EF4-FFF2-40B4-BE49-F238E27FC236}">
                <a16:creationId xmlns:a16="http://schemas.microsoft.com/office/drawing/2014/main" id="{CCCA504D-B501-5AE6-06E5-DB1459043130}"/>
              </a:ext>
            </a:extLst>
          </p:cNvPr>
          <p:cNvSpPr>
            <a:spLocks noGrp="1"/>
          </p:cNvSpPr>
          <p:nvPr>
            <p:ph idx="1"/>
          </p:nvPr>
        </p:nvSpPr>
        <p:spPr/>
        <p:txBody>
          <a:bodyPr/>
          <a:lstStyle/>
          <a:p>
            <a:r>
              <a:rPr lang="en-GB" b="1" dirty="0"/>
              <a:t>Tips:</a:t>
            </a:r>
          </a:p>
          <a:p>
            <a:pPr marL="285750" indent="-285750">
              <a:buFont typeface="Arial" panose="020B0604020202020204" pitchFamily="34" charset="0"/>
              <a:buChar char="•"/>
            </a:pPr>
            <a:r>
              <a:rPr lang="en-GB" sz="1400" dirty="0"/>
              <a:t>Craft a clear story that is tailored to your audience. What’s the essence of your story? What do you want your audience to do, feel or remember? How to you end the presentation, a short summary (max 3. items to remember), a quote or a call-to-action?</a:t>
            </a:r>
          </a:p>
          <a:p>
            <a:pPr marL="285750" indent="-285750">
              <a:buFont typeface="Arial" panose="020B0604020202020204" pitchFamily="34" charset="0"/>
              <a:buChar char="•"/>
            </a:pPr>
            <a:r>
              <a:rPr lang="en-GB" sz="1400" dirty="0"/>
              <a:t>Think beforehand about how to engage your audience.  Online presentations require more effort to keep your audience engaged. Regularly interact with them by asking questions and encouraging participation.</a:t>
            </a:r>
          </a:p>
          <a:p>
            <a:pPr marL="285750" indent="-285750">
              <a:buFont typeface="Arial" panose="020B0604020202020204" pitchFamily="34" charset="0"/>
              <a:buChar char="•"/>
            </a:pPr>
            <a:r>
              <a:rPr lang="en-GB" sz="1400" dirty="0"/>
              <a:t>Make sure to use clear visuals and high-contrast colours in presentations. This makes your content accessible and easy to understand, also for those with visual impairments.</a:t>
            </a:r>
          </a:p>
          <a:p>
            <a:pPr marL="285750" indent="-285750">
              <a:buFont typeface="Arial" panose="020B0604020202020204" pitchFamily="34" charset="0"/>
              <a:buChar char="•"/>
            </a:pPr>
            <a:endParaRPr lang="en-GB" b="1" dirty="0"/>
          </a:p>
          <a:p>
            <a:r>
              <a:rPr lang="en-GB" b="1" dirty="0"/>
              <a:t>Do you…</a:t>
            </a:r>
          </a:p>
          <a:p>
            <a:pPr marL="285750" indent="-285750">
              <a:buFont typeface="Arial" panose="020B0604020202020204" pitchFamily="34" charset="0"/>
              <a:buChar char="•"/>
            </a:pPr>
            <a:r>
              <a:rPr lang="en-GB" sz="1400" dirty="0"/>
              <a:t>Need tips on how to give a powerful presentation? Use Mark Robinson’s presentation format. Find the explanation in this short (18 min.) Ted Talk .</a:t>
            </a:r>
          </a:p>
          <a:p>
            <a:pPr marL="285750" indent="-285750">
              <a:buFont typeface="Arial" panose="020B0604020202020204" pitchFamily="34" charset="0"/>
              <a:buChar char="•"/>
            </a:pPr>
            <a:r>
              <a:rPr lang="en-GB" sz="1400" dirty="0"/>
              <a:t>Want to practice your presentation skills and improve your speaking skills? </a:t>
            </a:r>
            <a:r>
              <a:rPr lang="en-GB" sz="1400" dirty="0">
                <a:hlinkClick r:id="rId2"/>
              </a:rPr>
              <a:t>Organize a Speakers Academy session</a:t>
            </a:r>
            <a:r>
              <a:rPr lang="en-GB" sz="1400" dirty="0"/>
              <a:t> or </a:t>
            </a:r>
            <a:r>
              <a:rPr lang="en-GB" sz="1400" dirty="0">
                <a:hlinkClick r:id="rId3"/>
              </a:rPr>
              <a:t>join the workshop </a:t>
            </a:r>
            <a:r>
              <a:rPr lang="en-GB" sz="1200" dirty="0"/>
              <a:t>(March 5). </a:t>
            </a:r>
          </a:p>
          <a:p>
            <a:pPr marL="285750" indent="-285750">
              <a:buFont typeface="Arial" panose="020B0604020202020204" pitchFamily="34" charset="0"/>
              <a:buChar char="•"/>
            </a:pPr>
            <a:r>
              <a:rPr lang="en-GB" sz="1400" dirty="0"/>
              <a:t>Need support on standard communication materials (such as templates, images, visuals etc.)? Go to </a:t>
            </a:r>
            <a:r>
              <a:rPr lang="en-GB" sz="1400" dirty="0">
                <a:hlinkClick r:id="rId4"/>
              </a:rPr>
              <a:t>The Brand Portal</a:t>
            </a:r>
            <a:r>
              <a:rPr lang="en-GB" sz="1400" dirty="0"/>
              <a:t>.</a:t>
            </a:r>
          </a:p>
          <a:p>
            <a:pPr marL="285750" indent="-285750">
              <a:buFont typeface="Arial" panose="020B0604020202020204" pitchFamily="34" charset="0"/>
              <a:buChar char="•"/>
            </a:pPr>
            <a:r>
              <a:rPr lang="en-GB" sz="1400" dirty="0"/>
              <a:t>Want to make your presentation interactive? Use breakout rooms or </a:t>
            </a:r>
            <a:r>
              <a:rPr lang="en-GB" sz="1400" dirty="0" err="1"/>
              <a:t>RaboVote</a:t>
            </a:r>
            <a:r>
              <a:rPr lang="en-GB" sz="1400" dirty="0"/>
              <a:t>. </a:t>
            </a:r>
            <a:r>
              <a:rPr lang="en-GB" sz="1400" dirty="0">
                <a:hlinkClick r:id="rId5"/>
              </a:rPr>
              <a:t>Find an explanation here</a:t>
            </a:r>
            <a:r>
              <a:rPr lang="en-GB" sz="1400" dirty="0"/>
              <a:t>.</a:t>
            </a:r>
          </a:p>
          <a:p>
            <a:pPr marL="285750" indent="-285750">
              <a:buFont typeface="Arial" panose="020B0604020202020204" pitchFamily="34" charset="0"/>
              <a:buChar char="•"/>
            </a:pPr>
            <a:endParaRPr lang="en-GB" dirty="0"/>
          </a:p>
          <a:p>
            <a:r>
              <a:rPr lang="en-GB" dirty="0"/>
              <a:t>For all other speaker information, please </a:t>
            </a:r>
            <a:r>
              <a:rPr lang="en-GB" dirty="0">
                <a:hlinkClick r:id="rId6"/>
              </a:rPr>
              <a:t>go to the speakers page</a:t>
            </a:r>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FA1073E9-B81E-4C6B-E05A-0E9B05D2D2FF}"/>
              </a:ext>
            </a:extLst>
          </p:cNvPr>
          <p:cNvSpPr>
            <a:spLocks noGrp="1"/>
          </p:cNvSpPr>
          <p:nvPr>
            <p:ph type="sldNum" sz="quarter" idx="12"/>
          </p:nvPr>
        </p:nvSpPr>
        <p:spPr/>
        <p:txBody>
          <a:bodyPr/>
          <a:lstStyle/>
          <a:p>
            <a:fld id="{555B1587-59F1-4FB5-A363-0505DAC627C3}" type="slidenum">
              <a:rPr lang="en-US" noProof="0" smtClean="0"/>
              <a:t>24</a:t>
            </a:fld>
            <a:endParaRPr lang="en-US" noProof="0"/>
          </a:p>
        </p:txBody>
      </p:sp>
      <p:sp>
        <p:nvSpPr>
          <p:cNvPr id="5" name="Subtitle 4">
            <a:extLst>
              <a:ext uri="{FF2B5EF4-FFF2-40B4-BE49-F238E27FC236}">
                <a16:creationId xmlns:a16="http://schemas.microsoft.com/office/drawing/2014/main" id="{E850A5D1-646D-4B67-1F10-BEEDC3FEC220}"/>
              </a:ext>
            </a:extLst>
          </p:cNvPr>
          <p:cNvSpPr>
            <a:spLocks noGrp="1"/>
          </p:cNvSpPr>
          <p:nvPr>
            <p:ph type="subTitle" idx="13"/>
          </p:nvPr>
        </p:nvSpPr>
        <p:spPr/>
        <p:txBody>
          <a:bodyPr/>
          <a:lstStyle/>
          <a:p>
            <a:endParaRPr lang="nl-NL" dirty="0"/>
          </a:p>
        </p:txBody>
      </p:sp>
    </p:spTree>
    <p:extLst>
      <p:ext uri="{BB962C8B-B14F-4D97-AF65-F5344CB8AC3E}">
        <p14:creationId xmlns:p14="http://schemas.microsoft.com/office/powerpoint/2010/main" val="244807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5CAF-1804-950A-47E1-5288CC17610F}"/>
              </a:ext>
            </a:extLst>
          </p:cNvPr>
          <p:cNvSpPr>
            <a:spLocks noGrp="1"/>
          </p:cNvSpPr>
          <p:nvPr>
            <p:ph type="title"/>
          </p:nvPr>
        </p:nvSpPr>
        <p:spPr/>
        <p:txBody>
          <a:bodyPr/>
          <a:lstStyle/>
          <a:p>
            <a:r>
              <a:rPr lang="en-GB" dirty="0"/>
              <a:t>How to use this deck</a:t>
            </a:r>
            <a:endParaRPr lang="nl-NL" dirty="0"/>
          </a:p>
        </p:txBody>
      </p:sp>
      <p:sp>
        <p:nvSpPr>
          <p:cNvPr id="3" name="Content Placeholder 2">
            <a:extLst>
              <a:ext uri="{FF2B5EF4-FFF2-40B4-BE49-F238E27FC236}">
                <a16:creationId xmlns:a16="http://schemas.microsoft.com/office/drawing/2014/main" id="{CCCA504D-B501-5AE6-06E5-DB1459043130}"/>
              </a:ext>
            </a:extLst>
          </p:cNvPr>
          <p:cNvSpPr>
            <a:spLocks noGrp="1"/>
          </p:cNvSpPr>
          <p:nvPr>
            <p:ph idx="1"/>
          </p:nvPr>
        </p:nvSpPr>
        <p:spPr/>
        <p:txBody>
          <a:bodyPr lIns="216000" rIns="216000" numCol="3"/>
          <a:lstStyle/>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Edit the slides </a:t>
            </a:r>
            <a:r>
              <a:rPr lang="en-GB" dirty="0"/>
              <a:t>in whatever way you like. You can stick to the standard or personalize your presentation. Engineer’s Week is all about your knowledge, input &amp; creativity, so feel free to customize the slides to fit your story.</a:t>
            </a:r>
          </a:p>
          <a:p>
            <a:pPr marL="285750" indent="-285750">
              <a:buFont typeface="Myriad for Rabobank" panose="020B0503030403020204" pitchFamily="34" charset="0"/>
              <a:buChar char="›"/>
            </a:pPr>
            <a:r>
              <a:rPr lang="en-GB" sz="1400" i="1" dirty="0"/>
              <a:t>Be aware no to include any sensitive information!</a:t>
            </a:r>
          </a:p>
          <a:p>
            <a:pPr marL="285750" indent="-285750">
              <a:buFont typeface="Myriad for Rabobank" panose="020B0503030403020204" pitchFamily="34" charset="0"/>
              <a:buChar char="›"/>
            </a:pPr>
            <a:endParaRPr lang="en-GB" b="1" dirty="0"/>
          </a:p>
          <a:p>
            <a:pPr marL="285750" indent="-285750">
              <a:buFont typeface="Myriad for Rabobank" panose="020B0503030403020204" pitchFamily="34" charset="0"/>
              <a:buChar char="›"/>
            </a:pPr>
            <a:endParaRPr lang="en-GB" b="1" dirty="0"/>
          </a:p>
          <a:p>
            <a:pPr marL="285750" indent="-285750">
              <a:buFont typeface="Myriad for Rabobank" panose="020B0503030403020204" pitchFamily="34" charset="0"/>
              <a:buChar char="›"/>
            </a:pPr>
            <a:endParaRPr lang="en-GB" b="1" dirty="0"/>
          </a:p>
          <a:p>
            <a:pPr marL="285750" indent="-285750">
              <a:buFont typeface="Myriad for Rabobank" panose="020B0503030403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Add a new slide </a:t>
            </a:r>
            <a:r>
              <a:rPr lang="en-GB" dirty="0"/>
              <a:t>by clicking the ‘new slide’ button in the home menu. Here, you can choose one of the many template slides available.</a:t>
            </a: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Add icons, illustrations, photography etc. with the </a:t>
            </a:r>
            <a:r>
              <a:rPr lang="en-GB" b="1" dirty="0" err="1"/>
              <a:t>templafy</a:t>
            </a:r>
            <a:r>
              <a:rPr lang="en-GB" b="1" dirty="0"/>
              <a:t> plug-in or download them from </a:t>
            </a:r>
            <a:r>
              <a:rPr lang="en-GB" b="1" dirty="0">
                <a:hlinkClick r:id="rId2"/>
              </a:rPr>
              <a:t>the Brand Portal.  </a:t>
            </a:r>
            <a:r>
              <a:rPr lang="en-GB" b="1" dirty="0"/>
              <a:t>            </a:t>
            </a:r>
          </a:p>
          <a:p>
            <a:pPr marL="285750" indent="-285750">
              <a:buFont typeface="Myriad for Rabobank" panose="020B0503030403020204" pitchFamily="34" charset="0"/>
              <a:buChar char="›"/>
            </a:pPr>
            <a:r>
              <a:rPr lang="en-GB" sz="1400" i="1" dirty="0"/>
              <a:t>This plug-in is installed by default. Is the button not visible? Go to file </a:t>
            </a:r>
            <a:r>
              <a:rPr lang="en-GB" sz="1400" i="1" dirty="0">
                <a:sym typeface="Wingdings" panose="05000000000000000000" pitchFamily="2" charset="2"/>
              </a:rPr>
              <a:t> options  add-ins  click </a:t>
            </a:r>
            <a:r>
              <a:rPr lang="en-GB" sz="1400" i="1" dirty="0" err="1">
                <a:sym typeface="Wingdings" panose="05000000000000000000" pitchFamily="2" charset="2"/>
              </a:rPr>
              <a:t>Templafy</a:t>
            </a:r>
            <a:r>
              <a:rPr lang="en-GB" sz="1400" i="1" dirty="0">
                <a:sym typeface="Wingdings" panose="05000000000000000000" pitchFamily="2" charset="2"/>
              </a:rPr>
              <a:t> PowerPoint Add-in  go  select </a:t>
            </a:r>
            <a:r>
              <a:rPr lang="en-GB" sz="1400" i="1" dirty="0" err="1">
                <a:sym typeface="Wingdings" panose="05000000000000000000" pitchFamily="2" charset="2"/>
              </a:rPr>
              <a:t>Templafy</a:t>
            </a:r>
            <a:r>
              <a:rPr lang="en-GB" sz="1400" i="1" dirty="0">
                <a:sym typeface="Wingdings" panose="05000000000000000000" pitchFamily="2" charset="2"/>
              </a:rPr>
              <a:t> box  ok.</a:t>
            </a: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pPr marL="285750" indent="-285750">
              <a:buFont typeface="Arial" panose="020B0604020202020204" pitchFamily="34" charset="0"/>
              <a:buChar char="•"/>
            </a:pPr>
            <a:endParaRPr lang="en-GB" dirty="0">
              <a:sym typeface="Wingdings" panose="05000000000000000000" pitchFamily="2" charset="2"/>
            </a:endParaRPr>
          </a:p>
          <a:p>
            <a:endParaRPr lang="en-GB" dirty="0">
              <a:sym typeface="Wingdings" panose="05000000000000000000" pitchFamily="2" charset="2"/>
            </a:endParaRPr>
          </a:p>
        </p:txBody>
      </p:sp>
      <p:sp>
        <p:nvSpPr>
          <p:cNvPr id="4" name="Slide Number Placeholder 3">
            <a:extLst>
              <a:ext uri="{FF2B5EF4-FFF2-40B4-BE49-F238E27FC236}">
                <a16:creationId xmlns:a16="http://schemas.microsoft.com/office/drawing/2014/main" id="{FA1073E9-B81E-4C6B-E05A-0E9B05D2D2FF}"/>
              </a:ext>
            </a:extLst>
          </p:cNvPr>
          <p:cNvSpPr>
            <a:spLocks noGrp="1"/>
          </p:cNvSpPr>
          <p:nvPr>
            <p:ph type="sldNum" sz="quarter" idx="12"/>
          </p:nvPr>
        </p:nvSpPr>
        <p:spPr/>
        <p:txBody>
          <a:bodyPr/>
          <a:lstStyle/>
          <a:p>
            <a:fld id="{555B1587-59F1-4FB5-A363-0505DAC627C3}" type="slidenum">
              <a:rPr lang="en-US" noProof="0" smtClean="0"/>
              <a:t>25</a:t>
            </a:fld>
            <a:endParaRPr lang="en-US" noProof="0"/>
          </a:p>
        </p:txBody>
      </p:sp>
      <p:sp>
        <p:nvSpPr>
          <p:cNvPr id="5" name="Subtitle 4">
            <a:extLst>
              <a:ext uri="{FF2B5EF4-FFF2-40B4-BE49-F238E27FC236}">
                <a16:creationId xmlns:a16="http://schemas.microsoft.com/office/drawing/2014/main" id="{E850A5D1-646D-4B67-1F10-BEEDC3FEC220}"/>
              </a:ext>
            </a:extLst>
          </p:cNvPr>
          <p:cNvSpPr>
            <a:spLocks noGrp="1"/>
          </p:cNvSpPr>
          <p:nvPr>
            <p:ph type="subTitle" idx="13"/>
          </p:nvPr>
        </p:nvSpPr>
        <p:spPr/>
        <p:txBody>
          <a:bodyPr/>
          <a:lstStyle/>
          <a:p>
            <a:endParaRPr lang="nl-NL" dirty="0"/>
          </a:p>
        </p:txBody>
      </p:sp>
      <p:pic>
        <p:nvPicPr>
          <p:cNvPr id="7" name="Picture 6">
            <a:extLst>
              <a:ext uri="{FF2B5EF4-FFF2-40B4-BE49-F238E27FC236}">
                <a16:creationId xmlns:a16="http://schemas.microsoft.com/office/drawing/2014/main" id="{8CB99A66-1DFF-1A6E-0460-9EEF9F4959B8}"/>
              </a:ext>
            </a:extLst>
          </p:cNvPr>
          <p:cNvPicPr>
            <a:picLocks noChangeAspect="1"/>
          </p:cNvPicPr>
          <p:nvPr/>
        </p:nvPicPr>
        <p:blipFill>
          <a:blip r:embed="rId3"/>
          <a:stretch>
            <a:fillRect/>
          </a:stretch>
        </p:blipFill>
        <p:spPr>
          <a:xfrm>
            <a:off x="9380963" y="1905069"/>
            <a:ext cx="857250" cy="885825"/>
          </a:xfrm>
          <a:prstGeom prst="rect">
            <a:avLst/>
          </a:prstGeom>
        </p:spPr>
      </p:pic>
      <p:pic>
        <p:nvPicPr>
          <p:cNvPr id="9" name="Picture 8">
            <a:extLst>
              <a:ext uri="{FF2B5EF4-FFF2-40B4-BE49-F238E27FC236}">
                <a16:creationId xmlns:a16="http://schemas.microsoft.com/office/drawing/2014/main" id="{28A8E9AF-4FB1-002B-CEE4-7AF1352E1ED4}"/>
              </a:ext>
            </a:extLst>
          </p:cNvPr>
          <p:cNvPicPr>
            <a:picLocks noChangeAspect="1"/>
          </p:cNvPicPr>
          <p:nvPr/>
        </p:nvPicPr>
        <p:blipFill>
          <a:blip r:embed="rId4"/>
          <a:stretch>
            <a:fillRect/>
          </a:stretch>
        </p:blipFill>
        <p:spPr>
          <a:xfrm>
            <a:off x="5734050" y="1825625"/>
            <a:ext cx="723900" cy="971550"/>
          </a:xfrm>
          <a:prstGeom prst="rect">
            <a:avLst/>
          </a:prstGeom>
        </p:spPr>
      </p:pic>
      <p:pic>
        <p:nvPicPr>
          <p:cNvPr id="15" name="Picture 14">
            <a:extLst>
              <a:ext uri="{FF2B5EF4-FFF2-40B4-BE49-F238E27FC236}">
                <a16:creationId xmlns:a16="http://schemas.microsoft.com/office/drawing/2014/main" id="{54731AA0-8AA6-E980-E304-E98EF00ADE88}"/>
              </a:ext>
            </a:extLst>
          </p:cNvPr>
          <p:cNvPicPr>
            <a:picLocks noChangeAspect="1"/>
          </p:cNvPicPr>
          <p:nvPr/>
        </p:nvPicPr>
        <p:blipFill>
          <a:blip r:embed="rId5"/>
          <a:stretch>
            <a:fillRect/>
          </a:stretch>
        </p:blipFill>
        <p:spPr>
          <a:xfrm>
            <a:off x="2189292" y="1905069"/>
            <a:ext cx="594737" cy="892106"/>
          </a:xfrm>
          <a:prstGeom prst="rect">
            <a:avLst/>
          </a:prstGeom>
        </p:spPr>
      </p:pic>
      <p:pic>
        <p:nvPicPr>
          <p:cNvPr id="17" name="Picture 16">
            <a:extLst>
              <a:ext uri="{FF2B5EF4-FFF2-40B4-BE49-F238E27FC236}">
                <a16:creationId xmlns:a16="http://schemas.microsoft.com/office/drawing/2014/main" id="{8E3F8FEC-64BC-5659-4A96-7FBD52ABB086}"/>
              </a:ext>
            </a:extLst>
          </p:cNvPr>
          <p:cNvPicPr>
            <a:picLocks noChangeAspect="1"/>
          </p:cNvPicPr>
          <p:nvPr/>
        </p:nvPicPr>
        <p:blipFill rotWithShape="1">
          <a:blip r:embed="rId6"/>
          <a:srcRect b="15739"/>
          <a:stretch/>
        </p:blipFill>
        <p:spPr>
          <a:xfrm>
            <a:off x="4620028" y="3959226"/>
            <a:ext cx="2951944" cy="2206698"/>
          </a:xfrm>
          <a:prstGeom prst="rect">
            <a:avLst/>
          </a:prstGeom>
        </p:spPr>
      </p:pic>
    </p:spTree>
    <p:extLst>
      <p:ext uri="{BB962C8B-B14F-4D97-AF65-F5344CB8AC3E}">
        <p14:creationId xmlns:p14="http://schemas.microsoft.com/office/powerpoint/2010/main" val="87520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0ECF2A4-9C19-5009-4806-F9300C8B72E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8526" r="18526"/>
          <a:stretch/>
        </p:blipFill>
        <p:spPr/>
      </p:pic>
      <p:sp>
        <p:nvSpPr>
          <p:cNvPr id="3" name="Title 2">
            <a:extLst>
              <a:ext uri="{FF2B5EF4-FFF2-40B4-BE49-F238E27FC236}">
                <a16:creationId xmlns:a16="http://schemas.microsoft.com/office/drawing/2014/main" id="{3A226F3A-FAB9-4529-5B72-5E2C286EF85E}"/>
              </a:ext>
            </a:extLst>
          </p:cNvPr>
          <p:cNvSpPr>
            <a:spLocks noGrp="1"/>
          </p:cNvSpPr>
          <p:nvPr>
            <p:ph type="title"/>
          </p:nvPr>
        </p:nvSpPr>
        <p:spPr>
          <a:xfrm>
            <a:off x="516082" y="590075"/>
            <a:ext cx="3985549" cy="640585"/>
          </a:xfrm>
        </p:spPr>
        <p:txBody>
          <a:bodyPr/>
          <a:lstStyle/>
          <a:p>
            <a:r>
              <a:rPr lang="nl-NL" dirty="0"/>
              <a:t>Agenda</a:t>
            </a:r>
          </a:p>
        </p:txBody>
      </p:sp>
      <p:sp>
        <p:nvSpPr>
          <p:cNvPr id="4" name="Subtitle 3">
            <a:extLst>
              <a:ext uri="{FF2B5EF4-FFF2-40B4-BE49-F238E27FC236}">
                <a16:creationId xmlns:a16="http://schemas.microsoft.com/office/drawing/2014/main" id="{1321471B-BD44-05CD-6BF5-ACDF8D185EFA}"/>
              </a:ext>
            </a:extLst>
          </p:cNvPr>
          <p:cNvSpPr>
            <a:spLocks noGrp="1"/>
          </p:cNvSpPr>
          <p:nvPr>
            <p:ph type="subTitle" idx="13"/>
          </p:nvPr>
        </p:nvSpPr>
        <p:spPr>
          <a:xfrm>
            <a:off x="333520" y="1230660"/>
            <a:ext cx="7649125" cy="4949884"/>
          </a:xfrm>
        </p:spPr>
        <p:txBody>
          <a:bodyPr/>
          <a:lstStyle/>
          <a:p>
            <a:pPr marL="342900" indent="-342900">
              <a:buFont typeface="Arial" panose="020B0604020202020204" pitchFamily="34" charset="0"/>
              <a:buChar char="•"/>
            </a:pPr>
            <a:r>
              <a:rPr lang="nl-NL" dirty="0" err="1"/>
              <a:t>Custom</a:t>
            </a:r>
            <a:r>
              <a:rPr lang="nl-NL" dirty="0"/>
              <a:t> instructions:</a:t>
            </a:r>
          </a:p>
          <a:p>
            <a:pPr marL="573300" lvl="1" indent="-342900"/>
            <a:r>
              <a:rPr lang="nl-NL" dirty="0"/>
              <a:t>Code generation / test generation / prompt files</a:t>
            </a:r>
          </a:p>
          <a:p>
            <a:pPr marL="342900" indent="-342900">
              <a:buFont typeface="Arial" panose="020B0604020202020204" pitchFamily="34" charset="0"/>
              <a:buChar char="•"/>
            </a:pPr>
            <a:r>
              <a:rPr lang="nl-NL" dirty="0"/>
              <a:t>AI </a:t>
            </a:r>
            <a:r>
              <a:rPr lang="nl-NL" dirty="0" err="1"/>
              <a:t>Concepts</a:t>
            </a:r>
            <a:endParaRPr lang="nl-NL" dirty="0"/>
          </a:p>
          <a:p>
            <a:pPr marL="573300" lvl="1" indent="-342900"/>
            <a:r>
              <a:rPr lang="nl-NL" dirty="0"/>
              <a:t>Prompt Engineering</a:t>
            </a:r>
          </a:p>
          <a:p>
            <a:pPr marL="573300" lvl="1" indent="-342900"/>
            <a:r>
              <a:rPr lang="nl-NL" dirty="0" err="1"/>
              <a:t>Embeddings</a:t>
            </a:r>
            <a:endParaRPr lang="nl-NL" dirty="0"/>
          </a:p>
          <a:p>
            <a:pPr marL="573300" lvl="1" indent="-342900"/>
            <a:r>
              <a:rPr lang="nl-NL" dirty="0"/>
              <a:t>Tool </a:t>
            </a:r>
            <a:r>
              <a:rPr lang="nl-NL" dirty="0" err="1"/>
              <a:t>calling</a:t>
            </a:r>
            <a:endParaRPr lang="nl-NL" dirty="0"/>
          </a:p>
          <a:p>
            <a:pPr marL="573300" lvl="1" indent="-342900"/>
            <a:r>
              <a:rPr lang="nl-NL" dirty="0"/>
              <a:t>MCP Server	</a:t>
            </a:r>
          </a:p>
        </p:txBody>
      </p:sp>
    </p:spTree>
    <p:extLst>
      <p:ext uri="{BB962C8B-B14F-4D97-AF65-F5344CB8AC3E}">
        <p14:creationId xmlns:p14="http://schemas.microsoft.com/office/powerpoint/2010/main" val="372968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A1D0034-6DE5-0948-D919-B63B4202ED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761F90-1DBB-83A7-D441-E88487F729A7}"/>
              </a:ext>
            </a:extLst>
          </p:cNvPr>
          <p:cNvSpPr>
            <a:spLocks noGrp="1"/>
          </p:cNvSpPr>
          <p:nvPr>
            <p:ph type="title"/>
          </p:nvPr>
        </p:nvSpPr>
        <p:spPr/>
        <p:txBody>
          <a:bodyPr/>
          <a:lstStyle/>
          <a:p>
            <a:r>
              <a:rPr lang="en-GB" dirty="0"/>
              <a:t>Prompt Engineering</a:t>
            </a:r>
            <a:endParaRPr lang="nl-NL" dirty="0"/>
          </a:p>
        </p:txBody>
      </p:sp>
      <p:sp>
        <p:nvSpPr>
          <p:cNvPr id="3" name="Content Placeholder 2">
            <a:extLst>
              <a:ext uri="{FF2B5EF4-FFF2-40B4-BE49-F238E27FC236}">
                <a16:creationId xmlns:a16="http://schemas.microsoft.com/office/drawing/2014/main" id="{05451662-8D1F-C976-6652-0B59DF1241B9}"/>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AABC0D0B-1786-BF1E-DB71-C6DD0D2AD439}"/>
              </a:ext>
            </a:extLst>
          </p:cNvPr>
          <p:cNvSpPr>
            <a:spLocks noGrp="1"/>
          </p:cNvSpPr>
          <p:nvPr>
            <p:ph type="sldNum" sz="quarter" idx="12"/>
          </p:nvPr>
        </p:nvSpPr>
        <p:spPr/>
        <p:txBody>
          <a:bodyPr/>
          <a:lstStyle/>
          <a:p>
            <a:fld id="{555B1587-59F1-4FB5-A363-0505DAC627C3}" type="slidenum">
              <a:rPr lang="en-US" noProof="0" smtClean="0"/>
              <a:t>4</a:t>
            </a:fld>
            <a:endParaRPr lang="en-US" noProof="0"/>
          </a:p>
        </p:txBody>
      </p:sp>
      <p:sp>
        <p:nvSpPr>
          <p:cNvPr id="5" name="Subtitle 4">
            <a:extLst>
              <a:ext uri="{FF2B5EF4-FFF2-40B4-BE49-F238E27FC236}">
                <a16:creationId xmlns:a16="http://schemas.microsoft.com/office/drawing/2014/main" id="{0E15DEE0-CBBE-95DF-A899-EF5E45F3384D}"/>
              </a:ext>
            </a:extLst>
          </p:cNvPr>
          <p:cNvSpPr>
            <a:spLocks noGrp="1"/>
          </p:cNvSpPr>
          <p:nvPr>
            <p:ph type="subTitle" idx="13"/>
          </p:nvPr>
        </p:nvSpPr>
        <p:spPr/>
        <p:txBody>
          <a:bodyPr/>
          <a:lstStyle/>
          <a:p>
            <a:r>
              <a:rPr lang="nl-NL" dirty="0" err="1"/>
              <a:t>Adding</a:t>
            </a:r>
            <a:r>
              <a:rPr lang="nl-NL" dirty="0"/>
              <a:t> </a:t>
            </a:r>
            <a:r>
              <a:rPr lang="nl-NL" dirty="0" err="1"/>
              <a:t>additional</a:t>
            </a:r>
            <a:r>
              <a:rPr lang="nl-NL" dirty="0"/>
              <a:t> context</a:t>
            </a:r>
          </a:p>
        </p:txBody>
      </p:sp>
    </p:spTree>
    <p:extLst>
      <p:ext uri="{BB962C8B-B14F-4D97-AF65-F5344CB8AC3E}">
        <p14:creationId xmlns:p14="http://schemas.microsoft.com/office/powerpoint/2010/main" val="388872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AA262F-7858-F9C0-E013-6D105A3B2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67EF30-2C43-1EBC-9717-41686580CA1E}"/>
              </a:ext>
            </a:extLst>
          </p:cNvPr>
          <p:cNvSpPr>
            <a:spLocks noGrp="1"/>
          </p:cNvSpPr>
          <p:nvPr>
            <p:ph type="title"/>
          </p:nvPr>
        </p:nvSpPr>
        <p:spPr/>
        <p:txBody>
          <a:bodyPr/>
          <a:lstStyle/>
          <a:p>
            <a:r>
              <a:rPr lang="en-GB" dirty="0"/>
              <a:t>Vector Stores</a:t>
            </a:r>
            <a:endParaRPr lang="nl-NL" dirty="0"/>
          </a:p>
        </p:txBody>
      </p:sp>
      <p:sp>
        <p:nvSpPr>
          <p:cNvPr id="4" name="Slide Number Placeholder 3">
            <a:extLst>
              <a:ext uri="{FF2B5EF4-FFF2-40B4-BE49-F238E27FC236}">
                <a16:creationId xmlns:a16="http://schemas.microsoft.com/office/drawing/2014/main" id="{46594DEB-4BC8-2A5C-0AC7-E4769AEEAE7C}"/>
              </a:ext>
            </a:extLst>
          </p:cNvPr>
          <p:cNvSpPr>
            <a:spLocks noGrp="1"/>
          </p:cNvSpPr>
          <p:nvPr>
            <p:ph type="sldNum" sz="quarter" idx="12"/>
          </p:nvPr>
        </p:nvSpPr>
        <p:spPr/>
        <p:txBody>
          <a:bodyPr/>
          <a:lstStyle/>
          <a:p>
            <a:fld id="{555B1587-59F1-4FB5-A363-0505DAC627C3}" type="slidenum">
              <a:rPr lang="en-US" noProof="0" smtClean="0"/>
              <a:t>5</a:t>
            </a:fld>
            <a:endParaRPr lang="en-US" noProof="0"/>
          </a:p>
        </p:txBody>
      </p:sp>
      <p:sp>
        <p:nvSpPr>
          <p:cNvPr id="5" name="Subtitle 4">
            <a:extLst>
              <a:ext uri="{FF2B5EF4-FFF2-40B4-BE49-F238E27FC236}">
                <a16:creationId xmlns:a16="http://schemas.microsoft.com/office/drawing/2014/main" id="{3BD47953-BD83-B8FB-D814-686D80284734}"/>
              </a:ext>
            </a:extLst>
          </p:cNvPr>
          <p:cNvSpPr>
            <a:spLocks noGrp="1"/>
          </p:cNvSpPr>
          <p:nvPr>
            <p:ph type="subTitle" idx="13"/>
          </p:nvPr>
        </p:nvSpPr>
        <p:spPr/>
        <p:txBody>
          <a:bodyPr/>
          <a:lstStyle/>
          <a:p>
            <a:r>
              <a:rPr lang="nl-NL" dirty="0" err="1"/>
              <a:t>Embeddings</a:t>
            </a:r>
            <a:endParaRPr lang="nl-NL" dirty="0"/>
          </a:p>
        </p:txBody>
      </p:sp>
      <p:pic>
        <p:nvPicPr>
          <p:cNvPr id="1026" name="Picture 2" descr="Essential Guide to Calculating the Distance Between Two Vectors">
            <a:extLst>
              <a:ext uri="{FF2B5EF4-FFF2-40B4-BE49-F238E27FC236}">
                <a16:creationId xmlns:a16="http://schemas.microsoft.com/office/drawing/2014/main" id="{6FCEF9B2-C604-7D22-60A5-B2AABD98B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3114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97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814C5A-D171-682F-DECC-401E6C731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ADBB5-35A4-388C-6C7C-F0EBA5E375C5}"/>
              </a:ext>
            </a:extLst>
          </p:cNvPr>
          <p:cNvSpPr>
            <a:spLocks noGrp="1"/>
          </p:cNvSpPr>
          <p:nvPr>
            <p:ph type="title"/>
          </p:nvPr>
        </p:nvSpPr>
        <p:spPr/>
        <p:txBody>
          <a:bodyPr/>
          <a:lstStyle/>
          <a:p>
            <a:r>
              <a:rPr lang="en-GB" dirty="0"/>
              <a:t>Vector Stores</a:t>
            </a:r>
            <a:endParaRPr lang="nl-NL" dirty="0"/>
          </a:p>
        </p:txBody>
      </p:sp>
      <p:sp>
        <p:nvSpPr>
          <p:cNvPr id="3" name="Content Placeholder 2">
            <a:extLst>
              <a:ext uri="{FF2B5EF4-FFF2-40B4-BE49-F238E27FC236}">
                <a16:creationId xmlns:a16="http://schemas.microsoft.com/office/drawing/2014/main" id="{A3E4509D-10B4-80F1-2A29-F3651A1D9A29}"/>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B053E843-DE26-34FC-6F3E-A5DC4106FD7B}"/>
              </a:ext>
            </a:extLst>
          </p:cNvPr>
          <p:cNvSpPr>
            <a:spLocks noGrp="1"/>
          </p:cNvSpPr>
          <p:nvPr>
            <p:ph type="sldNum" sz="quarter" idx="12"/>
          </p:nvPr>
        </p:nvSpPr>
        <p:spPr/>
        <p:txBody>
          <a:bodyPr/>
          <a:lstStyle/>
          <a:p>
            <a:fld id="{555B1587-59F1-4FB5-A363-0505DAC627C3}" type="slidenum">
              <a:rPr lang="en-US" noProof="0" smtClean="0"/>
              <a:t>6</a:t>
            </a:fld>
            <a:endParaRPr lang="en-US" noProof="0"/>
          </a:p>
        </p:txBody>
      </p:sp>
      <p:sp>
        <p:nvSpPr>
          <p:cNvPr id="5" name="Subtitle 4">
            <a:extLst>
              <a:ext uri="{FF2B5EF4-FFF2-40B4-BE49-F238E27FC236}">
                <a16:creationId xmlns:a16="http://schemas.microsoft.com/office/drawing/2014/main" id="{517C8C21-16FC-7FE5-3720-0E8DFE09F77B}"/>
              </a:ext>
            </a:extLst>
          </p:cNvPr>
          <p:cNvSpPr>
            <a:spLocks noGrp="1"/>
          </p:cNvSpPr>
          <p:nvPr>
            <p:ph type="subTitle" idx="13"/>
          </p:nvPr>
        </p:nvSpPr>
        <p:spPr/>
        <p:txBody>
          <a:bodyPr/>
          <a:lstStyle/>
          <a:p>
            <a:r>
              <a:rPr lang="nl-NL" dirty="0" err="1"/>
              <a:t>Adding</a:t>
            </a:r>
            <a:r>
              <a:rPr lang="nl-NL" dirty="0"/>
              <a:t> </a:t>
            </a:r>
            <a:r>
              <a:rPr lang="nl-NL" dirty="0" err="1"/>
              <a:t>additional</a:t>
            </a:r>
            <a:r>
              <a:rPr lang="nl-NL" dirty="0"/>
              <a:t> context</a:t>
            </a:r>
          </a:p>
        </p:txBody>
      </p:sp>
    </p:spTree>
    <p:extLst>
      <p:ext uri="{BB962C8B-B14F-4D97-AF65-F5344CB8AC3E}">
        <p14:creationId xmlns:p14="http://schemas.microsoft.com/office/powerpoint/2010/main" val="40347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5C5776-807F-3B71-A308-EF348DECF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CC554-F2B8-5A7B-E005-283CEFA02A29}"/>
              </a:ext>
            </a:extLst>
          </p:cNvPr>
          <p:cNvSpPr>
            <a:spLocks noGrp="1"/>
          </p:cNvSpPr>
          <p:nvPr>
            <p:ph type="title"/>
          </p:nvPr>
        </p:nvSpPr>
        <p:spPr/>
        <p:txBody>
          <a:bodyPr/>
          <a:lstStyle/>
          <a:p>
            <a:r>
              <a:rPr lang="en-GB" dirty="0"/>
              <a:t>LLM Tool Calling</a:t>
            </a:r>
            <a:endParaRPr lang="nl-NL" dirty="0"/>
          </a:p>
        </p:txBody>
      </p:sp>
      <p:sp>
        <p:nvSpPr>
          <p:cNvPr id="4" name="Slide Number Placeholder 3">
            <a:extLst>
              <a:ext uri="{FF2B5EF4-FFF2-40B4-BE49-F238E27FC236}">
                <a16:creationId xmlns:a16="http://schemas.microsoft.com/office/drawing/2014/main" id="{195A8AB9-A7ED-EF49-6B4B-DF3EDEEBBD63}"/>
              </a:ext>
            </a:extLst>
          </p:cNvPr>
          <p:cNvSpPr>
            <a:spLocks noGrp="1"/>
          </p:cNvSpPr>
          <p:nvPr>
            <p:ph type="sldNum" sz="quarter" idx="12"/>
          </p:nvPr>
        </p:nvSpPr>
        <p:spPr/>
        <p:txBody>
          <a:bodyPr/>
          <a:lstStyle/>
          <a:p>
            <a:fld id="{555B1587-59F1-4FB5-A363-0505DAC627C3}" type="slidenum">
              <a:rPr lang="en-US" noProof="0" smtClean="0"/>
              <a:t>7</a:t>
            </a:fld>
            <a:endParaRPr lang="en-US" noProof="0"/>
          </a:p>
        </p:txBody>
      </p:sp>
      <p:sp>
        <p:nvSpPr>
          <p:cNvPr id="5" name="Subtitle 4">
            <a:extLst>
              <a:ext uri="{FF2B5EF4-FFF2-40B4-BE49-F238E27FC236}">
                <a16:creationId xmlns:a16="http://schemas.microsoft.com/office/drawing/2014/main" id="{5C63934E-200D-4D44-1FD6-E0AED58A6337}"/>
              </a:ext>
            </a:extLst>
          </p:cNvPr>
          <p:cNvSpPr>
            <a:spLocks noGrp="1"/>
          </p:cNvSpPr>
          <p:nvPr>
            <p:ph type="subTitle" idx="13"/>
          </p:nvPr>
        </p:nvSpPr>
        <p:spPr/>
        <p:txBody>
          <a:bodyPr/>
          <a:lstStyle/>
          <a:p>
            <a:endParaRPr lang="nl-NL" dirty="0"/>
          </a:p>
        </p:txBody>
      </p:sp>
      <p:sp>
        <p:nvSpPr>
          <p:cNvPr id="6" name="Content Placeholder 5">
            <a:extLst>
              <a:ext uri="{FF2B5EF4-FFF2-40B4-BE49-F238E27FC236}">
                <a16:creationId xmlns:a16="http://schemas.microsoft.com/office/drawing/2014/main" id="{5CC0D5F1-DA51-2420-AAC0-018B7A1135B7}"/>
              </a:ext>
            </a:extLst>
          </p:cNvPr>
          <p:cNvSpPr>
            <a:spLocks noGrp="1"/>
          </p:cNvSpPr>
          <p:nvPr>
            <p:ph idx="1"/>
          </p:nvPr>
        </p:nvSpPr>
        <p:spPr/>
        <p:txBody>
          <a:bodyPr/>
          <a:lstStyle/>
          <a:p>
            <a:endParaRPr lang="en-NL" dirty="0"/>
          </a:p>
        </p:txBody>
      </p:sp>
      <p:pic>
        <p:nvPicPr>
          <p:cNvPr id="1028" name="Picture 4" descr="An introduction to function calling and tool use">
            <a:extLst>
              <a:ext uri="{FF2B5EF4-FFF2-40B4-BE49-F238E27FC236}">
                <a16:creationId xmlns:a16="http://schemas.microsoft.com/office/drawing/2014/main" id="{5AC2193F-6567-556B-7008-82212F4E1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1825625"/>
            <a:ext cx="8214026" cy="4323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62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187978F-8E4F-9E6A-46C3-AE9D88CB7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01D6D-F206-AE8B-149D-1E217548D943}"/>
              </a:ext>
            </a:extLst>
          </p:cNvPr>
          <p:cNvSpPr>
            <a:spLocks noGrp="1"/>
          </p:cNvSpPr>
          <p:nvPr>
            <p:ph type="title"/>
          </p:nvPr>
        </p:nvSpPr>
        <p:spPr/>
        <p:txBody>
          <a:bodyPr/>
          <a:lstStyle/>
          <a:p>
            <a:r>
              <a:rPr lang="en-GB" dirty="0"/>
              <a:t>Custom instructions</a:t>
            </a:r>
            <a:endParaRPr lang="nl-NL" dirty="0"/>
          </a:p>
        </p:txBody>
      </p:sp>
      <p:sp>
        <p:nvSpPr>
          <p:cNvPr id="3" name="Content Placeholder 2">
            <a:extLst>
              <a:ext uri="{FF2B5EF4-FFF2-40B4-BE49-F238E27FC236}">
                <a16:creationId xmlns:a16="http://schemas.microsoft.com/office/drawing/2014/main" id="{1A71176B-3B5D-0421-556C-5AAD118B63AC}"/>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5D2235D4-BA14-C893-9E24-43764B351B15}"/>
              </a:ext>
            </a:extLst>
          </p:cNvPr>
          <p:cNvSpPr>
            <a:spLocks noGrp="1"/>
          </p:cNvSpPr>
          <p:nvPr>
            <p:ph type="sldNum" sz="quarter" idx="12"/>
          </p:nvPr>
        </p:nvSpPr>
        <p:spPr/>
        <p:txBody>
          <a:bodyPr/>
          <a:lstStyle/>
          <a:p>
            <a:fld id="{555B1587-59F1-4FB5-A363-0505DAC627C3}" type="slidenum">
              <a:rPr lang="en-US" noProof="0" smtClean="0"/>
              <a:t>8</a:t>
            </a:fld>
            <a:endParaRPr lang="en-US" noProof="0"/>
          </a:p>
        </p:txBody>
      </p:sp>
      <p:sp>
        <p:nvSpPr>
          <p:cNvPr id="5" name="Subtitle 4">
            <a:extLst>
              <a:ext uri="{FF2B5EF4-FFF2-40B4-BE49-F238E27FC236}">
                <a16:creationId xmlns:a16="http://schemas.microsoft.com/office/drawing/2014/main" id="{08E224BF-2A88-335A-F6CE-59391703B72C}"/>
              </a:ext>
            </a:extLst>
          </p:cNvPr>
          <p:cNvSpPr>
            <a:spLocks noGrp="1"/>
          </p:cNvSpPr>
          <p:nvPr>
            <p:ph type="subTitle" idx="13"/>
          </p:nvPr>
        </p:nvSpPr>
        <p:spPr/>
        <p:txBody>
          <a:bodyPr/>
          <a:lstStyle/>
          <a:p>
            <a:r>
              <a:rPr lang="nl-NL" dirty="0" err="1"/>
              <a:t>Adding</a:t>
            </a:r>
            <a:r>
              <a:rPr lang="nl-NL" dirty="0"/>
              <a:t> </a:t>
            </a:r>
            <a:r>
              <a:rPr lang="nl-NL" dirty="0" err="1"/>
              <a:t>additional</a:t>
            </a:r>
            <a:r>
              <a:rPr lang="nl-NL" dirty="0"/>
              <a:t> context</a:t>
            </a:r>
          </a:p>
        </p:txBody>
      </p:sp>
    </p:spTree>
    <p:extLst>
      <p:ext uri="{BB962C8B-B14F-4D97-AF65-F5344CB8AC3E}">
        <p14:creationId xmlns:p14="http://schemas.microsoft.com/office/powerpoint/2010/main" val="190123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2328AB-34F3-7D96-C00E-10085D52C7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F3911-B1E7-1609-9A90-856364287CD5}"/>
              </a:ext>
            </a:extLst>
          </p:cNvPr>
          <p:cNvSpPr>
            <a:spLocks noGrp="1"/>
          </p:cNvSpPr>
          <p:nvPr>
            <p:ph type="title"/>
          </p:nvPr>
        </p:nvSpPr>
        <p:spPr/>
        <p:txBody>
          <a:bodyPr/>
          <a:lstStyle/>
          <a:p>
            <a:r>
              <a:rPr lang="en-GB" dirty="0"/>
              <a:t>VS Code Extensions</a:t>
            </a:r>
            <a:endParaRPr lang="nl-NL" dirty="0"/>
          </a:p>
        </p:txBody>
      </p:sp>
      <p:sp>
        <p:nvSpPr>
          <p:cNvPr id="3" name="Content Placeholder 2">
            <a:extLst>
              <a:ext uri="{FF2B5EF4-FFF2-40B4-BE49-F238E27FC236}">
                <a16:creationId xmlns:a16="http://schemas.microsoft.com/office/drawing/2014/main" id="{AB9409DB-CC50-28D0-78E6-C2DA887533C9}"/>
              </a:ext>
            </a:extLst>
          </p:cNvPr>
          <p:cNvSpPr>
            <a:spLocks noGrp="1"/>
          </p:cNvSpPr>
          <p:nvPr>
            <p:ph idx="1"/>
          </p:nvPr>
        </p:nvSpPr>
        <p:spPr/>
        <p:txBody>
          <a:bodyPr/>
          <a:lstStyle/>
          <a:p>
            <a:pPr marL="285750" indent="-285750">
              <a:buFont typeface="Arial" panose="020B0604020202020204" pitchFamily="34" charset="0"/>
              <a:buChar char="•"/>
            </a:pPr>
            <a:endParaRPr lang="nl-NL" dirty="0"/>
          </a:p>
        </p:txBody>
      </p:sp>
      <p:sp>
        <p:nvSpPr>
          <p:cNvPr id="4" name="Slide Number Placeholder 3">
            <a:extLst>
              <a:ext uri="{FF2B5EF4-FFF2-40B4-BE49-F238E27FC236}">
                <a16:creationId xmlns:a16="http://schemas.microsoft.com/office/drawing/2014/main" id="{75BAF5F9-EE72-735F-1871-148214FF3466}"/>
              </a:ext>
            </a:extLst>
          </p:cNvPr>
          <p:cNvSpPr>
            <a:spLocks noGrp="1"/>
          </p:cNvSpPr>
          <p:nvPr>
            <p:ph type="sldNum" sz="quarter" idx="12"/>
          </p:nvPr>
        </p:nvSpPr>
        <p:spPr/>
        <p:txBody>
          <a:bodyPr/>
          <a:lstStyle/>
          <a:p>
            <a:fld id="{555B1587-59F1-4FB5-A363-0505DAC627C3}" type="slidenum">
              <a:rPr lang="en-US" noProof="0" smtClean="0"/>
              <a:t>9</a:t>
            </a:fld>
            <a:endParaRPr lang="en-US" noProof="0"/>
          </a:p>
        </p:txBody>
      </p:sp>
      <p:sp>
        <p:nvSpPr>
          <p:cNvPr id="5" name="Subtitle 4">
            <a:extLst>
              <a:ext uri="{FF2B5EF4-FFF2-40B4-BE49-F238E27FC236}">
                <a16:creationId xmlns:a16="http://schemas.microsoft.com/office/drawing/2014/main" id="{B007BF3B-99C7-C8B6-6BC1-90FAEA993BCE}"/>
              </a:ext>
            </a:extLst>
          </p:cNvPr>
          <p:cNvSpPr>
            <a:spLocks noGrp="1"/>
          </p:cNvSpPr>
          <p:nvPr>
            <p:ph type="subTitle" idx="13"/>
          </p:nvPr>
        </p:nvSpPr>
        <p:spPr/>
        <p:txBody>
          <a:bodyPr/>
          <a:lstStyle/>
          <a:p>
            <a:r>
              <a:rPr lang="nl-NL" dirty="0" err="1"/>
              <a:t>Adding</a:t>
            </a:r>
            <a:r>
              <a:rPr lang="nl-NL" dirty="0"/>
              <a:t> chat </a:t>
            </a:r>
            <a:r>
              <a:rPr lang="nl-NL" dirty="0" err="1"/>
              <a:t>handler</a:t>
            </a:r>
            <a:endParaRPr lang="nl-NL" dirty="0"/>
          </a:p>
        </p:txBody>
      </p:sp>
    </p:spTree>
    <p:extLst>
      <p:ext uri="{BB962C8B-B14F-4D97-AF65-F5344CB8AC3E}">
        <p14:creationId xmlns:p14="http://schemas.microsoft.com/office/powerpoint/2010/main" val="114937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8d86974-f028-49c3-9492-70c59951b604" xsi:nil="true"/>
  </documentManagement>
</p:properties>
</file>

<file path=customXml/item2.xml><?xml version="1.0" encoding="utf-8"?>
<TemplafyFormConfiguration><![CDATA[{"formFields":[],"formDataEntries":[]}]]></TemplafyFormConfiguration>
</file>

<file path=customXml/item3.xml><?xml version="1.0" encoding="utf-8"?>
<ct:contentTypeSchema xmlns:ct="http://schemas.microsoft.com/office/2006/metadata/contentType" xmlns:ma="http://schemas.microsoft.com/office/2006/metadata/properties/metaAttributes" ct:_="" ma:_="" ma:contentTypeName="Document" ma:contentTypeID="0x010100FA0C1503F9777B4585D2D02B5BD0DF18" ma:contentTypeVersion="16" ma:contentTypeDescription="Create a new document." ma:contentTypeScope="" ma:versionID="81f2ced3cc0a7ac1293a80a1b6c64ce0">
  <xsd:schema xmlns:xsd="http://www.w3.org/2001/XMLSchema" xmlns:xs="http://www.w3.org/2001/XMLSchema" xmlns:p="http://schemas.microsoft.com/office/2006/metadata/properties" xmlns:ns3="38d86974-f028-49c3-9492-70c59951b604" xmlns:ns4="59bc6b0f-41d4-4acb-8d39-474e3419422c" targetNamespace="http://schemas.microsoft.com/office/2006/metadata/properties" ma:root="true" ma:fieldsID="1bcf8ff106774fc15f233be333237ee2" ns3:_="" ns4:_="">
    <xsd:import namespace="38d86974-f028-49c3-9492-70c59951b604"/>
    <xsd:import namespace="59bc6b0f-41d4-4acb-8d39-474e3419422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element ref="ns3:MediaServiceSystemTag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d86974-f028-49c3-9492-70c59951b6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bc6b0f-41d4-4acb-8d39-474e3419422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4DA79A-DB40-4798-A8AC-D02DEC5E0D43}">
  <ds:schemaRefs>
    <ds:schemaRef ds:uri="http://purl.org/dc/terms/"/>
    <ds:schemaRef ds:uri="http://www.w3.org/XML/1998/namespace"/>
    <ds:schemaRef ds:uri="http://purl.org/dc/dcmitype/"/>
    <ds:schemaRef ds:uri="http://schemas.microsoft.com/office/2006/documentManagement/types"/>
    <ds:schemaRef ds:uri="http://schemas.microsoft.com/office/2006/metadata/properties"/>
    <ds:schemaRef ds:uri="http://purl.org/dc/elements/1.1/"/>
    <ds:schemaRef ds:uri="59bc6b0f-41d4-4acb-8d39-474e3419422c"/>
    <ds:schemaRef ds:uri="http://schemas.microsoft.com/office/infopath/2007/PartnerControls"/>
    <ds:schemaRef ds:uri="http://schemas.openxmlformats.org/package/2006/metadata/core-properties"/>
    <ds:schemaRef ds:uri="38d86974-f028-49c3-9492-70c59951b604"/>
  </ds:schemaRefs>
</ds:datastoreItem>
</file>

<file path=customXml/itemProps2.xml><?xml version="1.0" encoding="utf-8"?>
<ds:datastoreItem xmlns:ds="http://schemas.openxmlformats.org/officeDocument/2006/customXml" ds:itemID="{6DF3E12A-6C1E-4E88-8400-118A6A2BB65F}">
  <ds:schemaRefs/>
</ds:datastoreItem>
</file>

<file path=customXml/itemProps3.xml><?xml version="1.0" encoding="utf-8"?>
<ds:datastoreItem xmlns:ds="http://schemas.openxmlformats.org/officeDocument/2006/customXml" ds:itemID="{5C522A63-B989-4BA9-9F99-933F16CC29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d86974-f028-49c3-9492-70c59951b604"/>
    <ds:schemaRef ds:uri="59bc6b0f-41d4-4acb-8d39-474e341942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9B96071-12D7-45F2-BE4E-8DF39564C746}">
  <ds:schemaRefs/>
</ds:datastoreItem>
</file>

<file path=customXml/itemProps5.xml><?xml version="1.0" encoding="utf-8"?>
<ds:datastoreItem xmlns:ds="http://schemas.openxmlformats.org/officeDocument/2006/customXml" ds:itemID="{315C6B6F-3F60-4A48-A01A-A17079FA84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471</TotalTime>
  <Words>740</Words>
  <Application>Microsoft Office PowerPoint</Application>
  <PresentationFormat>Widescreen</PresentationFormat>
  <Paragraphs>133</Paragraphs>
  <Slides>25</Slides>
  <Notes>0</Notes>
  <HiddenSlides>17</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Myriad for Rabobank It</vt:lpstr>
      <vt:lpstr>Myriad for Rabobank Bd It</vt:lpstr>
      <vt:lpstr>Wingdings</vt:lpstr>
      <vt:lpstr>Myriad for Rabobank Lt</vt:lpstr>
      <vt:lpstr>Myriad for Rabobank Blk It</vt:lpstr>
      <vt:lpstr>Myriad for Rabobank SBd</vt:lpstr>
      <vt:lpstr>Myriad for Rabobank SBd It</vt:lpstr>
      <vt:lpstr>Myriad for Rabobank Bd</vt:lpstr>
      <vt:lpstr>Myriad for Rabobank Lt It</vt:lpstr>
      <vt:lpstr>Myriad for Rabobank</vt:lpstr>
      <vt:lpstr>Arial</vt:lpstr>
      <vt:lpstr>Myriad for Rabobank Blk</vt:lpstr>
      <vt:lpstr>Rabobank (2021)</vt:lpstr>
      <vt:lpstr>Supercharging Github Copilot</vt:lpstr>
      <vt:lpstr>Intro</vt:lpstr>
      <vt:lpstr>Agenda</vt:lpstr>
      <vt:lpstr>Prompt Engineering</vt:lpstr>
      <vt:lpstr>Vector Stores</vt:lpstr>
      <vt:lpstr>Vector Stores</vt:lpstr>
      <vt:lpstr>LLM Tool Calling</vt:lpstr>
      <vt:lpstr>Custom instructions</vt:lpstr>
      <vt:lpstr>VS Code Extensions</vt:lpstr>
      <vt:lpstr>Retrieval Augmented Generation</vt:lpstr>
      <vt:lpstr>Retrieval Augmented Generation</vt:lpstr>
      <vt:lpstr>VS Code Extensions</vt:lpstr>
      <vt:lpstr>VS Code Extensions</vt:lpstr>
      <vt:lpstr>VS Code Extensions</vt:lpstr>
      <vt:lpstr>Custom instructions</vt:lpstr>
      <vt:lpstr>Custom instructions</vt:lpstr>
      <vt:lpstr>Custom instructions</vt:lpstr>
      <vt:lpstr>PowerPoint Presentation</vt:lpstr>
      <vt:lpstr>PowerPoint Presentation</vt:lpstr>
      <vt:lpstr>Speaker tips</vt:lpstr>
      <vt:lpstr>PowerPoint Presentation</vt:lpstr>
      <vt:lpstr>PowerPoint Presentation</vt:lpstr>
      <vt:lpstr>PowerPoint Presentation</vt:lpstr>
      <vt:lpstr>Speaker tips</vt:lpstr>
      <vt:lpstr>How to use this deck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joeri lieuw</dc:creator>
  <cp:lastModifiedBy>Lieuw, J (Joeri)</cp:lastModifiedBy>
  <cp:revision>2</cp:revision>
  <dcterms:created xsi:type="dcterms:W3CDTF">2021-10-25T17:55:24Z</dcterms:created>
  <dcterms:modified xsi:type="dcterms:W3CDTF">2025-04-14T20:16:57Z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0x010100FA0C1503F9777B4585D2D02B5BD0DF18</vt:lpwstr>
  </property>
  <property fmtid="{D5CDD505-2E9C-101B-9397-08002B2CF9AE}" pid="3" name="MediaServiceImageTags">
    <vt:lpwstr/>
  </property>
</Properties>
</file>